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charts/chart1.xml" ContentType="application/vnd.openxmlformats-officedocument.drawingml.chart+xml"/>
  <Override PartName="/ppt/theme/themeOverride1.xml" ContentType="application/vnd.openxmlformats-officedocument.themeOverride+xml"/>
  <Override PartName="/ppt/notesSlides/notesSlide24.xml" ContentType="application/vnd.openxmlformats-officedocument.presentationml.notesSlide+xml"/>
  <Override PartName="/ppt/charts/chart2.xml" ContentType="application/vnd.openxmlformats-officedocument.drawingml.chart+xml"/>
  <Override PartName="/ppt/theme/themeOverride2.xml" ContentType="application/vnd.openxmlformats-officedocument.themeOverr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2" r:id="rId5"/>
  </p:sldMasterIdLst>
  <p:notesMasterIdLst>
    <p:notesMasterId r:id="rId38"/>
  </p:notesMasterIdLst>
  <p:sldIdLst>
    <p:sldId id="369" r:id="rId6"/>
    <p:sldId id="370" r:id="rId7"/>
    <p:sldId id="372" r:id="rId8"/>
    <p:sldId id="373" r:id="rId9"/>
    <p:sldId id="313" r:id="rId10"/>
    <p:sldId id="420" r:id="rId11"/>
    <p:sldId id="419" r:id="rId12"/>
    <p:sldId id="421" r:id="rId13"/>
    <p:sldId id="422" r:id="rId14"/>
    <p:sldId id="423" r:id="rId15"/>
    <p:sldId id="424" r:id="rId16"/>
    <p:sldId id="425" r:id="rId17"/>
    <p:sldId id="426" r:id="rId18"/>
    <p:sldId id="427" r:id="rId19"/>
    <p:sldId id="428" r:id="rId20"/>
    <p:sldId id="324" r:id="rId21"/>
    <p:sldId id="325" r:id="rId22"/>
    <p:sldId id="326" r:id="rId23"/>
    <p:sldId id="327" r:id="rId24"/>
    <p:sldId id="328" r:id="rId25"/>
    <p:sldId id="329" r:id="rId26"/>
    <p:sldId id="330" r:id="rId27"/>
    <p:sldId id="435" r:id="rId28"/>
    <p:sldId id="436" r:id="rId29"/>
    <p:sldId id="433" r:id="rId30"/>
    <p:sldId id="434" r:id="rId31"/>
    <p:sldId id="333" r:id="rId32"/>
    <p:sldId id="336" r:id="rId33"/>
    <p:sldId id="438" r:id="rId34"/>
    <p:sldId id="338" r:id="rId35"/>
    <p:sldId id="437" r:id="rId36"/>
    <p:sldId id="334" r:id="rId3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1912" autoAdjust="0"/>
    <p:restoredTop sz="96400" autoAdjust="0"/>
  </p:normalViewPr>
  <p:slideViewPr>
    <p:cSldViewPr snapToGrid="0">
      <p:cViewPr>
        <p:scale>
          <a:sx n="100" d="100"/>
          <a:sy n="100" d="100"/>
        </p:scale>
        <p:origin x="1086" y="34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presProps" Target="presProps.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tableStyles" Target="tableStyles.xml"/><Relationship Id="rId7" Type="http://schemas.openxmlformats.org/officeDocument/2006/relationships/slide" Target="slides/slide2.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slide" Target="slides/slide24.xml"/><Relationship Id="rId41"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viewProps" Target="viewProps.xml"/><Relationship Id="rId5" Type="http://schemas.openxmlformats.org/officeDocument/2006/relationships/slideMaster" Target="slideMasters/slideMaster1.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 Type="http://schemas.openxmlformats.org/officeDocument/2006/relationships/customXml" Target="../customXml/item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microsoft.com/office/2016/11/relationships/changesInfo" Target="changesInfos/changesInfo1.xml"/><Relationship Id="rId8" Type="http://schemas.openxmlformats.org/officeDocument/2006/relationships/slide" Target="slides/slide3.xml"/><Relationship Id="rId3" Type="http://schemas.openxmlformats.org/officeDocument/2006/relationships/customXml" Target="../customXml/item3.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notesMaster" Target="notesMasters/notesMaster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Laura Bosco" userId="caa8b960-9e1e-416f-bbcc-6734ec0d52c2" providerId="ADAL" clId="{E0BE6945-1598-4515-86E2-F8A29FF8EFE3}"/>
    <pc:docChg chg="custSel modSld">
      <pc:chgData name="Laura Bosco" userId="caa8b960-9e1e-416f-bbcc-6734ec0d52c2" providerId="ADAL" clId="{E0BE6945-1598-4515-86E2-F8A29FF8EFE3}" dt="2019-11-05T22:47:38.549" v="3" actId="20577"/>
      <pc:docMkLst>
        <pc:docMk/>
      </pc:docMkLst>
      <pc:sldChg chg="modSp">
        <pc:chgData name="Laura Bosco" userId="caa8b960-9e1e-416f-bbcc-6734ec0d52c2" providerId="ADAL" clId="{E0BE6945-1598-4515-86E2-F8A29FF8EFE3}" dt="2019-11-05T22:47:38.549" v="3" actId="20577"/>
        <pc:sldMkLst>
          <pc:docMk/>
          <pc:sldMk cId="1984299437" sldId="325"/>
        </pc:sldMkLst>
        <pc:spChg chg="mod">
          <ac:chgData name="Laura Bosco" userId="caa8b960-9e1e-416f-bbcc-6734ec0d52c2" providerId="ADAL" clId="{E0BE6945-1598-4515-86E2-F8A29FF8EFE3}" dt="2019-11-05T22:47:38.549" v="3" actId="20577"/>
          <ac:spMkLst>
            <pc:docMk/>
            <pc:sldMk cId="1984299437" sldId="325"/>
            <ac:spMk id="4" creationId="{00000000-0000-0000-0000-000000000000}"/>
          </ac:spMkLst>
        </pc:spChg>
      </pc:sldChg>
      <pc:sldChg chg="modSp">
        <pc:chgData name="Laura Bosco" userId="caa8b960-9e1e-416f-bbcc-6734ec0d52c2" providerId="ADAL" clId="{E0BE6945-1598-4515-86E2-F8A29FF8EFE3}" dt="2019-11-05T22:47:11.750" v="2" actId="33524"/>
        <pc:sldMkLst>
          <pc:docMk/>
          <pc:sldMk cId="544389036" sldId="372"/>
        </pc:sldMkLst>
        <pc:spChg chg="mod">
          <ac:chgData name="Laura Bosco" userId="caa8b960-9e1e-416f-bbcc-6734ec0d52c2" providerId="ADAL" clId="{E0BE6945-1598-4515-86E2-F8A29FF8EFE3}" dt="2019-11-05T22:47:11.750" v="2" actId="33524"/>
          <ac:spMkLst>
            <pc:docMk/>
            <pc:sldMk cId="544389036" sldId="372"/>
            <ac:spMk id="4" creationId="{E8C3DF26-4B9E-47D9-B145-2A9DD67FB452}"/>
          </ac:spMkLst>
        </pc:spChg>
      </pc:sldChg>
    </pc:docChg>
  </pc:docChgLst>
</pc:chgInfo>
</file>

<file path=ppt/charts/_rels/chart1.xml.rels><?xml version="1.0" encoding="UTF-8" standalone="yes"?>
<Relationships xmlns="http://schemas.openxmlformats.org/package/2006/relationships"><Relationship Id="rId2" Type="http://schemas.openxmlformats.org/officeDocument/2006/relationships/oleObject" Target="https://chemonics.sharepoint.com/sites/FO000/1300_CL/Monitoring%20and%20Evaluation/NSCA/Johannesburg%20November%202019/Laura's%20Johannesburg%20Powerpoints/CMM%20Survey%20Analysis_sample%20data.xlsx" TargetMode="External"/><Relationship Id="rId1" Type="http://schemas.openxmlformats.org/officeDocument/2006/relationships/themeOverride" Target="../theme/themeOverride1.xml"/></Relationships>
</file>

<file path=ppt/charts/_rels/chart2.xml.rels><?xml version="1.0" encoding="UTF-8" standalone="yes"?>
<Relationships xmlns="http://schemas.openxmlformats.org/package/2006/relationships"><Relationship Id="rId2" Type="http://schemas.openxmlformats.org/officeDocument/2006/relationships/oleObject" Target="https://chemonics.sharepoint.com/sites/FO000/1300_CL/Monitoring%20and%20Evaluation/NSCA/Johannesburg%20November%202019/Laura's%20Johannesburg%20Powerpoints/CMM%20Survey%20Analysis_sample%20data.xlsx" TargetMode="External"/><Relationship Id="rId1" Type="http://schemas.openxmlformats.org/officeDocument/2006/relationships/themeOverride" Target="../theme/themeOverride2.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pivotSource>
    <c:name>[CMM Survey Analysis_sample data.xlsx]Bar Charts!PivotTable1</c:name>
    <c:fmtId val="53"/>
  </c:pivotSource>
  <c:chart>
    <c:autoTitleDeleted val="0"/>
    <c:pivotFmts>
      <c:pivotFmt>
        <c:idx val="0"/>
      </c:pivotFmt>
      <c:pivotFmt>
        <c:idx val="1"/>
      </c:pivotFmt>
      <c:pivotFmt>
        <c:idx val="2"/>
      </c:pivotFmt>
      <c:pivotFmt>
        <c:idx val="3"/>
      </c:pivotFmt>
      <c:pivotFmt>
        <c:idx val="4"/>
      </c:pivotFmt>
      <c:pivotFmt>
        <c:idx val="5"/>
      </c:pivotFmt>
      <c:pivotFmt>
        <c:idx val="6"/>
      </c:pivotFmt>
      <c:pivotFmt>
        <c:idx val="7"/>
      </c:pivotFmt>
      <c:pivotFmt>
        <c:idx val="8"/>
      </c:pivotFmt>
      <c:pivotFmt>
        <c:idx val="9"/>
        <c:marker>
          <c:symbol val="none"/>
        </c:marker>
        <c:dLbl>
          <c:idx val="0"/>
          <c:numFmt formatCode="0%" sourceLinked="0"/>
          <c:spPr>
            <a:noFill/>
            <a:ln>
              <a:noFill/>
            </a:ln>
            <a:effectLst/>
          </c:spPr>
          <c:txPr>
            <a:bodyPr wrap="square" lIns="38100" tIns="19050" rIns="38100" bIns="19050" anchor="ctr">
              <a:spAutoFit/>
            </a:bodyPr>
            <a:lstStyle/>
            <a:p>
              <a:pPr rtl="0">
                <a:defRPr b="0">
                  <a:solidFill>
                    <a:schemeClr val="bg1"/>
                  </a:solidFill>
                </a:defRPr>
              </a:pPr>
              <a:endParaRPr lang="th-TH"/>
            </a:p>
          </c:txPr>
          <c:showLegendKey val="0"/>
          <c:showVal val="1"/>
          <c:showCatName val="0"/>
          <c:showSerName val="0"/>
          <c:showPercent val="0"/>
          <c:showBubbleSize val="0"/>
          <c:extLst>
            <c:ext xmlns:c15="http://schemas.microsoft.com/office/drawing/2012/chart" uri="{CE6537A1-D6FC-4f65-9D91-7224C49458BB}"/>
          </c:extLst>
        </c:dLbl>
      </c:pivotFmt>
      <c:pivotFmt>
        <c:idx val="10"/>
        <c:marker>
          <c:symbol val="none"/>
        </c:marker>
        <c:dLbl>
          <c:idx val="0"/>
          <c:numFmt formatCode="0%" sourceLinked="0"/>
          <c:spPr>
            <a:noFill/>
            <a:ln>
              <a:noFill/>
            </a:ln>
            <a:effectLst/>
          </c:spPr>
          <c:txPr>
            <a:bodyPr wrap="square" lIns="38100" tIns="19050" rIns="38100" bIns="19050" anchor="ctr">
              <a:spAutoFit/>
            </a:bodyPr>
            <a:lstStyle/>
            <a:p>
              <a:pPr rtl="0">
                <a:defRPr>
                  <a:solidFill>
                    <a:schemeClr val="bg1"/>
                  </a:solidFill>
                </a:defRPr>
              </a:pPr>
              <a:endParaRPr lang="th-TH"/>
            </a:p>
          </c:txPr>
          <c:showLegendKey val="0"/>
          <c:showVal val="1"/>
          <c:showCatName val="0"/>
          <c:showSerName val="0"/>
          <c:showPercent val="0"/>
          <c:showBubbleSize val="0"/>
          <c:extLst>
            <c:ext xmlns:c15="http://schemas.microsoft.com/office/drawing/2012/chart" uri="{CE6537A1-D6FC-4f65-9D91-7224C49458BB}"/>
          </c:extLst>
        </c:dLbl>
      </c:pivotFmt>
      <c:pivotFmt>
        <c:idx val="11"/>
        <c:marker>
          <c:symbol val="none"/>
        </c:marker>
        <c:dLbl>
          <c:idx val="0"/>
          <c:numFmt formatCode="0%" sourceLinked="0"/>
          <c:spPr>
            <a:noFill/>
            <a:ln>
              <a:noFill/>
            </a:ln>
            <a:effectLst/>
          </c:spPr>
          <c:txPr>
            <a:bodyPr wrap="square" lIns="38100" tIns="19050" rIns="38100" bIns="19050" anchor="ctr">
              <a:spAutoFit/>
            </a:bodyPr>
            <a:lstStyle/>
            <a:p>
              <a:pPr rtl="0">
                <a:defRPr>
                  <a:solidFill>
                    <a:schemeClr val="bg1"/>
                  </a:solidFill>
                </a:defRPr>
              </a:pPr>
              <a:endParaRPr lang="th-TH"/>
            </a:p>
          </c:txPr>
          <c:dLblPos val="ctr"/>
          <c:showLegendKey val="0"/>
          <c:showVal val="1"/>
          <c:showCatName val="0"/>
          <c:showSerName val="0"/>
          <c:showPercent val="0"/>
          <c:showBubbleSize val="0"/>
          <c:extLst>
            <c:ext xmlns:c15="http://schemas.microsoft.com/office/drawing/2012/chart" uri="{CE6537A1-D6FC-4f65-9D91-7224C49458BB}"/>
          </c:extLst>
        </c:dLbl>
      </c:pivotFmt>
      <c:pivotFmt>
        <c:idx val="12"/>
        <c:marker>
          <c:symbol val="none"/>
        </c:marker>
        <c:dLbl>
          <c:idx val="0"/>
          <c:numFmt formatCode="0%" sourceLinked="0"/>
          <c:spPr>
            <a:noFill/>
            <a:ln>
              <a:noFill/>
            </a:ln>
            <a:effectLst/>
          </c:spPr>
          <c:txPr>
            <a:bodyPr wrap="square" lIns="38100" tIns="19050" rIns="38100" bIns="19050" anchor="ctr">
              <a:spAutoFit/>
            </a:bodyPr>
            <a:lstStyle/>
            <a:p>
              <a:pPr rtl="0">
                <a:defRPr/>
              </a:pPr>
              <a:endParaRPr lang="th-TH"/>
            </a:p>
          </c:txPr>
          <c:dLblPos val="inBase"/>
          <c:showLegendKey val="0"/>
          <c:showVal val="1"/>
          <c:showCatName val="0"/>
          <c:showSerName val="0"/>
          <c:showPercent val="0"/>
          <c:showBubbleSize val="0"/>
          <c:extLst>
            <c:ext xmlns:c15="http://schemas.microsoft.com/office/drawing/2012/chart" uri="{CE6537A1-D6FC-4f65-9D91-7224C49458BB}"/>
          </c:extLst>
        </c:dLbl>
      </c:pivotFmt>
      <c:pivotFmt>
        <c:idx val="13"/>
        <c:dLbl>
          <c:idx val="0"/>
          <c:delete val="1"/>
          <c:extLst>
            <c:ext xmlns:c15="http://schemas.microsoft.com/office/drawing/2012/chart" uri="{CE6537A1-D6FC-4f65-9D91-7224C49458BB}"/>
          </c:extLst>
        </c:dLbl>
      </c:pivotFmt>
      <c:pivotFmt>
        <c:idx val="14"/>
        <c:marker>
          <c:symbol val="none"/>
        </c:marker>
        <c:dLbl>
          <c:idx val="0"/>
          <c:numFmt formatCode="0%" sourceLinked="0"/>
          <c:spPr>
            <a:noFill/>
            <a:ln>
              <a:noFill/>
            </a:ln>
            <a:effectLst/>
          </c:spPr>
          <c:txPr>
            <a:bodyPr wrap="square" lIns="38100" tIns="19050" rIns="38100" bIns="19050" anchor="ctr">
              <a:spAutoFit/>
            </a:bodyPr>
            <a:lstStyle/>
            <a:p>
              <a:pPr rtl="0">
                <a:defRPr b="0">
                  <a:solidFill>
                    <a:schemeClr val="bg1"/>
                  </a:solidFill>
                  <a:latin typeface="Gill Sans MT" panose="020B0502020104020203" pitchFamily="34" charset="0"/>
                </a:defRPr>
              </a:pPr>
              <a:endParaRPr lang="th-TH"/>
            </a:p>
          </c:txPr>
          <c:showLegendKey val="0"/>
          <c:showVal val="1"/>
          <c:showCatName val="0"/>
          <c:showSerName val="0"/>
          <c:showPercent val="0"/>
          <c:showBubbleSize val="0"/>
          <c:extLst>
            <c:ext xmlns:c15="http://schemas.microsoft.com/office/drawing/2012/chart" uri="{CE6537A1-D6FC-4f65-9D91-7224C49458BB}"/>
          </c:extLst>
        </c:dLbl>
      </c:pivotFmt>
      <c:pivotFmt>
        <c:idx val="15"/>
        <c:marker>
          <c:symbol val="none"/>
        </c:marker>
        <c:dLbl>
          <c:idx val="0"/>
          <c:numFmt formatCode="0%" sourceLinked="0"/>
          <c:spPr>
            <a:noFill/>
            <a:ln>
              <a:noFill/>
            </a:ln>
            <a:effectLst/>
          </c:spPr>
          <c:txPr>
            <a:bodyPr wrap="square" lIns="38100" tIns="19050" rIns="38100" bIns="19050" anchor="ctr">
              <a:spAutoFit/>
            </a:bodyPr>
            <a:lstStyle/>
            <a:p>
              <a:pPr rtl="0">
                <a:defRPr>
                  <a:solidFill>
                    <a:schemeClr val="bg1"/>
                  </a:solidFill>
                  <a:latin typeface="Gill Sans MT" panose="020B0502020104020203" pitchFamily="34" charset="0"/>
                </a:defRPr>
              </a:pPr>
              <a:endParaRPr lang="th-TH"/>
            </a:p>
          </c:txPr>
          <c:showLegendKey val="0"/>
          <c:showVal val="1"/>
          <c:showCatName val="0"/>
          <c:showSerName val="0"/>
          <c:showPercent val="0"/>
          <c:showBubbleSize val="0"/>
          <c:extLst>
            <c:ext xmlns:c15="http://schemas.microsoft.com/office/drawing/2012/chart" uri="{CE6537A1-D6FC-4f65-9D91-7224C49458BB}"/>
          </c:extLst>
        </c:dLbl>
      </c:pivotFmt>
      <c:pivotFmt>
        <c:idx val="16"/>
        <c:marker>
          <c:symbol val="none"/>
        </c:marker>
        <c:dLbl>
          <c:idx val="0"/>
          <c:numFmt formatCode="0%" sourceLinked="0"/>
          <c:spPr>
            <a:noFill/>
            <a:ln>
              <a:noFill/>
            </a:ln>
            <a:effectLst/>
          </c:spPr>
          <c:txPr>
            <a:bodyPr wrap="square" lIns="38100" tIns="19050" rIns="38100" bIns="19050" anchor="ctr">
              <a:spAutoFit/>
            </a:bodyPr>
            <a:lstStyle/>
            <a:p>
              <a:pPr rtl="0">
                <a:defRPr>
                  <a:solidFill>
                    <a:schemeClr val="bg1"/>
                  </a:solidFill>
                  <a:latin typeface="Gill Sans MT" panose="020B0502020104020203" pitchFamily="34" charset="0"/>
                </a:defRPr>
              </a:pPr>
              <a:endParaRPr lang="th-TH"/>
            </a:p>
          </c:txPr>
          <c:dLblPos val="ctr"/>
          <c:showLegendKey val="0"/>
          <c:showVal val="1"/>
          <c:showCatName val="0"/>
          <c:showSerName val="0"/>
          <c:showPercent val="0"/>
          <c:showBubbleSize val="0"/>
          <c:extLst>
            <c:ext xmlns:c15="http://schemas.microsoft.com/office/drawing/2012/chart" uri="{CE6537A1-D6FC-4f65-9D91-7224C49458BB}"/>
          </c:extLst>
        </c:dLbl>
      </c:pivotFmt>
      <c:pivotFmt>
        <c:idx val="17"/>
        <c:marker>
          <c:symbol val="none"/>
        </c:marker>
        <c:dLbl>
          <c:idx val="0"/>
          <c:numFmt formatCode="0%" sourceLinked="0"/>
          <c:spPr>
            <a:noFill/>
            <a:ln>
              <a:noFill/>
            </a:ln>
            <a:effectLst/>
          </c:spPr>
          <c:txPr>
            <a:bodyPr wrap="square" lIns="38100" tIns="19050" rIns="38100" bIns="19050" anchor="ctr">
              <a:spAutoFit/>
            </a:bodyPr>
            <a:lstStyle/>
            <a:p>
              <a:pPr rtl="0">
                <a:defRPr>
                  <a:latin typeface="Gill Sans MT" panose="020B0502020104020203" pitchFamily="34" charset="0"/>
                </a:defRPr>
              </a:pPr>
              <a:endParaRPr lang="th-TH"/>
            </a:p>
          </c:txPr>
          <c:dLblPos val="inBase"/>
          <c:showLegendKey val="0"/>
          <c:showVal val="1"/>
          <c:showCatName val="0"/>
          <c:showSerName val="0"/>
          <c:showPercent val="0"/>
          <c:showBubbleSize val="0"/>
          <c:extLst>
            <c:ext xmlns:c15="http://schemas.microsoft.com/office/drawing/2012/chart" uri="{CE6537A1-D6FC-4f65-9D91-7224C49458BB}"/>
          </c:extLst>
        </c:dLbl>
      </c:pivotFmt>
      <c:pivotFmt>
        <c:idx val="18"/>
        <c:marker>
          <c:symbol val="none"/>
        </c:marker>
        <c:dLbl>
          <c:idx val="0"/>
          <c:numFmt formatCode="0%" sourceLinked="0"/>
          <c:spPr>
            <a:noFill/>
            <a:ln>
              <a:noFill/>
            </a:ln>
            <a:effectLst/>
          </c:spPr>
          <c:txPr>
            <a:bodyPr wrap="square" lIns="38100" tIns="19050" rIns="38100" bIns="19050" anchor="ctr">
              <a:spAutoFit/>
            </a:bodyPr>
            <a:lstStyle/>
            <a:p>
              <a:pPr rtl="0">
                <a:defRPr b="0">
                  <a:solidFill>
                    <a:schemeClr val="bg1"/>
                  </a:solidFill>
                  <a:latin typeface="Gill Sans MT" panose="020B0502020104020203" pitchFamily="34" charset="0"/>
                </a:defRPr>
              </a:pPr>
              <a:endParaRPr lang="th-TH"/>
            </a:p>
          </c:txPr>
          <c:showLegendKey val="0"/>
          <c:showVal val="1"/>
          <c:showCatName val="0"/>
          <c:showSerName val="0"/>
          <c:showPercent val="0"/>
          <c:showBubbleSize val="0"/>
          <c:extLst>
            <c:ext xmlns:c15="http://schemas.microsoft.com/office/drawing/2012/chart" uri="{CE6537A1-D6FC-4f65-9D91-7224C49458BB}"/>
          </c:extLst>
        </c:dLbl>
      </c:pivotFmt>
      <c:pivotFmt>
        <c:idx val="19"/>
        <c:marker>
          <c:symbol val="none"/>
        </c:marker>
        <c:dLbl>
          <c:idx val="0"/>
          <c:numFmt formatCode="0%" sourceLinked="0"/>
          <c:spPr>
            <a:noFill/>
            <a:ln>
              <a:noFill/>
            </a:ln>
            <a:effectLst/>
          </c:spPr>
          <c:txPr>
            <a:bodyPr wrap="square" lIns="38100" tIns="19050" rIns="38100" bIns="19050" anchor="ctr">
              <a:spAutoFit/>
            </a:bodyPr>
            <a:lstStyle/>
            <a:p>
              <a:pPr rtl="0">
                <a:defRPr>
                  <a:solidFill>
                    <a:schemeClr val="bg1"/>
                  </a:solidFill>
                  <a:latin typeface="Gill Sans MT" panose="020B0502020104020203" pitchFamily="34" charset="0"/>
                </a:defRPr>
              </a:pPr>
              <a:endParaRPr lang="th-TH"/>
            </a:p>
          </c:txPr>
          <c:showLegendKey val="0"/>
          <c:showVal val="1"/>
          <c:showCatName val="0"/>
          <c:showSerName val="0"/>
          <c:showPercent val="0"/>
          <c:showBubbleSize val="0"/>
          <c:extLst>
            <c:ext xmlns:c15="http://schemas.microsoft.com/office/drawing/2012/chart" uri="{CE6537A1-D6FC-4f65-9D91-7224C49458BB}"/>
          </c:extLst>
        </c:dLbl>
      </c:pivotFmt>
      <c:pivotFmt>
        <c:idx val="20"/>
        <c:marker>
          <c:symbol val="none"/>
        </c:marker>
        <c:dLbl>
          <c:idx val="0"/>
          <c:numFmt formatCode="0%" sourceLinked="0"/>
          <c:spPr>
            <a:noFill/>
            <a:ln>
              <a:noFill/>
            </a:ln>
            <a:effectLst/>
          </c:spPr>
          <c:txPr>
            <a:bodyPr wrap="square" lIns="38100" tIns="19050" rIns="38100" bIns="19050" anchor="ctr">
              <a:spAutoFit/>
            </a:bodyPr>
            <a:lstStyle/>
            <a:p>
              <a:pPr rtl="0">
                <a:defRPr>
                  <a:solidFill>
                    <a:schemeClr val="bg1"/>
                  </a:solidFill>
                  <a:latin typeface="Gill Sans MT" panose="020B0502020104020203" pitchFamily="34" charset="0"/>
                </a:defRPr>
              </a:pPr>
              <a:endParaRPr lang="th-TH"/>
            </a:p>
          </c:txPr>
          <c:dLblPos val="ctr"/>
          <c:showLegendKey val="0"/>
          <c:showVal val="1"/>
          <c:showCatName val="0"/>
          <c:showSerName val="0"/>
          <c:showPercent val="0"/>
          <c:showBubbleSize val="0"/>
          <c:extLst>
            <c:ext xmlns:c15="http://schemas.microsoft.com/office/drawing/2012/chart" uri="{CE6537A1-D6FC-4f65-9D91-7224C49458BB}"/>
          </c:extLst>
        </c:dLbl>
      </c:pivotFmt>
      <c:pivotFmt>
        <c:idx val="21"/>
        <c:marker>
          <c:symbol val="none"/>
        </c:marker>
        <c:dLbl>
          <c:idx val="0"/>
          <c:numFmt formatCode="0%" sourceLinked="0"/>
          <c:spPr>
            <a:noFill/>
            <a:ln>
              <a:noFill/>
            </a:ln>
            <a:effectLst/>
          </c:spPr>
          <c:txPr>
            <a:bodyPr wrap="square" lIns="38100" tIns="19050" rIns="38100" bIns="19050" anchor="ctr">
              <a:spAutoFit/>
            </a:bodyPr>
            <a:lstStyle/>
            <a:p>
              <a:pPr rtl="0">
                <a:defRPr>
                  <a:latin typeface="Gill Sans MT" panose="020B0502020104020203" pitchFamily="34" charset="0"/>
                </a:defRPr>
              </a:pPr>
              <a:endParaRPr lang="th-TH"/>
            </a:p>
          </c:txPr>
          <c:dLblPos val="inBase"/>
          <c:showLegendKey val="0"/>
          <c:showVal val="1"/>
          <c:showCatName val="0"/>
          <c:showSerName val="0"/>
          <c:showPercent val="0"/>
          <c:showBubbleSize val="0"/>
          <c:extLst>
            <c:ext xmlns:c15="http://schemas.microsoft.com/office/drawing/2012/chart" uri="{CE6537A1-D6FC-4f65-9D91-7224C49458BB}"/>
          </c:extLst>
        </c:dLbl>
      </c:pivotFmt>
      <c:pivotFmt>
        <c:idx val="22"/>
        <c:marker>
          <c:symbol val="none"/>
        </c:marker>
        <c:dLbl>
          <c:idx val="0"/>
          <c:numFmt formatCode="0%" sourceLinked="0"/>
          <c:spPr>
            <a:noFill/>
            <a:ln>
              <a:noFill/>
            </a:ln>
            <a:effectLst/>
          </c:spPr>
          <c:txPr>
            <a:bodyPr wrap="square" lIns="38100" tIns="19050" rIns="38100" bIns="19050" anchor="ctr">
              <a:spAutoFit/>
            </a:bodyPr>
            <a:lstStyle/>
            <a:p>
              <a:pPr rtl="0">
                <a:defRPr b="0">
                  <a:solidFill>
                    <a:schemeClr val="bg1"/>
                  </a:solidFill>
                  <a:latin typeface="Gill Sans MT" panose="020B0502020104020203" pitchFamily="34" charset="0"/>
                </a:defRPr>
              </a:pPr>
              <a:endParaRPr lang="th-TH"/>
            </a:p>
          </c:txPr>
          <c:showLegendKey val="0"/>
          <c:showVal val="1"/>
          <c:showCatName val="0"/>
          <c:showSerName val="0"/>
          <c:showPercent val="0"/>
          <c:showBubbleSize val="0"/>
          <c:extLst>
            <c:ext xmlns:c15="http://schemas.microsoft.com/office/drawing/2012/chart" uri="{CE6537A1-D6FC-4f65-9D91-7224C49458BB}"/>
          </c:extLst>
        </c:dLbl>
      </c:pivotFmt>
      <c:pivotFmt>
        <c:idx val="23"/>
        <c:marker>
          <c:symbol val="none"/>
        </c:marker>
        <c:dLbl>
          <c:idx val="0"/>
          <c:numFmt formatCode="0%" sourceLinked="0"/>
          <c:spPr>
            <a:noFill/>
            <a:ln>
              <a:noFill/>
            </a:ln>
            <a:effectLst/>
          </c:spPr>
          <c:txPr>
            <a:bodyPr wrap="square" lIns="38100" tIns="19050" rIns="38100" bIns="19050" anchor="ctr">
              <a:spAutoFit/>
            </a:bodyPr>
            <a:lstStyle/>
            <a:p>
              <a:pPr rtl="0">
                <a:defRPr>
                  <a:solidFill>
                    <a:schemeClr val="bg1"/>
                  </a:solidFill>
                  <a:latin typeface="Gill Sans MT" panose="020B0502020104020203" pitchFamily="34" charset="0"/>
                </a:defRPr>
              </a:pPr>
              <a:endParaRPr lang="th-TH"/>
            </a:p>
          </c:txPr>
          <c:showLegendKey val="0"/>
          <c:showVal val="1"/>
          <c:showCatName val="0"/>
          <c:showSerName val="0"/>
          <c:showPercent val="0"/>
          <c:showBubbleSize val="0"/>
          <c:extLst>
            <c:ext xmlns:c15="http://schemas.microsoft.com/office/drawing/2012/chart" uri="{CE6537A1-D6FC-4f65-9D91-7224C49458BB}"/>
          </c:extLst>
        </c:dLbl>
      </c:pivotFmt>
      <c:pivotFmt>
        <c:idx val="24"/>
        <c:marker>
          <c:symbol val="none"/>
        </c:marker>
        <c:dLbl>
          <c:idx val="0"/>
          <c:numFmt formatCode="0%" sourceLinked="0"/>
          <c:spPr>
            <a:noFill/>
            <a:ln>
              <a:noFill/>
            </a:ln>
            <a:effectLst/>
          </c:spPr>
          <c:txPr>
            <a:bodyPr wrap="square" lIns="38100" tIns="19050" rIns="38100" bIns="19050" anchor="ctr">
              <a:spAutoFit/>
            </a:bodyPr>
            <a:lstStyle/>
            <a:p>
              <a:pPr rtl="0">
                <a:defRPr>
                  <a:solidFill>
                    <a:schemeClr val="bg1"/>
                  </a:solidFill>
                  <a:latin typeface="Gill Sans MT" panose="020B0502020104020203" pitchFamily="34" charset="0"/>
                </a:defRPr>
              </a:pPr>
              <a:endParaRPr lang="th-TH"/>
            </a:p>
          </c:txPr>
          <c:dLblPos val="ctr"/>
          <c:showLegendKey val="0"/>
          <c:showVal val="1"/>
          <c:showCatName val="0"/>
          <c:showSerName val="0"/>
          <c:showPercent val="0"/>
          <c:showBubbleSize val="0"/>
          <c:extLst>
            <c:ext xmlns:c15="http://schemas.microsoft.com/office/drawing/2012/chart" uri="{CE6537A1-D6FC-4f65-9D91-7224C49458BB}"/>
          </c:extLst>
        </c:dLbl>
      </c:pivotFmt>
      <c:pivotFmt>
        <c:idx val="25"/>
        <c:marker>
          <c:symbol val="none"/>
        </c:marker>
        <c:dLbl>
          <c:idx val="0"/>
          <c:numFmt formatCode="0%" sourceLinked="0"/>
          <c:spPr>
            <a:noFill/>
            <a:ln>
              <a:noFill/>
            </a:ln>
            <a:effectLst/>
          </c:spPr>
          <c:txPr>
            <a:bodyPr wrap="square" lIns="38100" tIns="19050" rIns="38100" bIns="19050" anchor="ctr">
              <a:spAutoFit/>
            </a:bodyPr>
            <a:lstStyle/>
            <a:p>
              <a:pPr rtl="0">
                <a:defRPr>
                  <a:latin typeface="Gill Sans MT" panose="020B0502020104020203" pitchFamily="34" charset="0"/>
                </a:defRPr>
              </a:pPr>
              <a:endParaRPr lang="th-TH"/>
            </a:p>
          </c:txPr>
          <c:dLblPos val="inBase"/>
          <c:showLegendKey val="0"/>
          <c:showVal val="1"/>
          <c:showCatName val="0"/>
          <c:showSerName val="0"/>
          <c:showPercent val="0"/>
          <c:showBubbleSize val="0"/>
          <c:extLst>
            <c:ext xmlns:c15="http://schemas.microsoft.com/office/drawing/2012/chart" uri="{CE6537A1-D6FC-4f65-9D91-7224C49458BB}"/>
          </c:extLst>
        </c:dLbl>
      </c:pivotFmt>
    </c:pivotFmts>
    <c:plotArea>
      <c:layout/>
      <c:barChart>
        <c:barDir val="col"/>
        <c:grouping val="stacked"/>
        <c:varyColors val="0"/>
        <c:ser>
          <c:idx val="0"/>
          <c:order val="0"/>
          <c:tx>
            <c:strRef>
              <c:f>'Bar Charts'!$B$3:$B$4</c:f>
              <c:strCache>
                <c:ptCount val="1"/>
                <c:pt idx="0">
                  <c:v>Basic</c:v>
                </c:pt>
              </c:strCache>
            </c:strRef>
          </c:tx>
          <c:invertIfNegative val="0"/>
          <c:dLbls>
            <c:numFmt formatCode="0%" sourceLinked="0"/>
            <c:spPr>
              <a:noFill/>
              <a:ln>
                <a:noFill/>
              </a:ln>
              <a:effectLst/>
            </c:spPr>
            <c:txPr>
              <a:bodyPr wrap="square" lIns="38100" tIns="19050" rIns="38100" bIns="19050" anchor="ctr">
                <a:spAutoFit/>
              </a:bodyPr>
              <a:lstStyle/>
              <a:p>
                <a:pPr rtl="0">
                  <a:defRPr b="0">
                    <a:solidFill>
                      <a:schemeClr val="bg1"/>
                    </a:solidFill>
                    <a:latin typeface="Gill Sans MT" panose="020B0502020104020203" pitchFamily="34" charset="0"/>
                  </a:defRPr>
                </a:pPr>
                <a:endParaRPr lang="th-TH"/>
              </a:p>
            </c:txPr>
            <c:showLegendKey val="0"/>
            <c:showVal val="1"/>
            <c:showCatName val="0"/>
            <c:showSerName val="0"/>
            <c:showPercent val="0"/>
            <c:showBubbleSize val="0"/>
            <c:showLeaderLines val="0"/>
            <c:extLst>
              <c:ext xmlns:c15="http://schemas.microsoft.com/office/drawing/2012/chart" uri="{CE6537A1-D6FC-4f65-9D91-7224C49458BB}">
                <c15:showLeaderLines val="1"/>
              </c:ext>
            </c:extLst>
          </c:dLbls>
          <c:cat>
            <c:strRef>
              <c:f>'Bar Charts'!$A$5:$A$12</c:f>
              <c:strCache>
                <c:ptCount val="7"/>
                <c:pt idx="0">
                  <c:v>Health centers</c:v>
                </c:pt>
                <c:pt idx="1">
                  <c:v>Health posts</c:v>
                </c:pt>
                <c:pt idx="2">
                  <c:v>District Hospitals</c:v>
                </c:pt>
                <c:pt idx="3">
                  <c:v>Regional Hospitals</c:v>
                </c:pt>
                <c:pt idx="4">
                  <c:v>RMS</c:v>
                </c:pt>
                <c:pt idx="5">
                  <c:v>CMS</c:v>
                </c:pt>
                <c:pt idx="6">
                  <c:v>MOH</c:v>
                </c:pt>
              </c:strCache>
            </c:strRef>
          </c:cat>
          <c:val>
            <c:numRef>
              <c:f>'Bar Charts'!$B$5:$B$12</c:f>
              <c:numCache>
                <c:formatCode>0%</c:formatCode>
                <c:ptCount val="7"/>
                <c:pt idx="0">
                  <c:v>0.2163753115766191</c:v>
                </c:pt>
                <c:pt idx="1">
                  <c:v>0.15725372265606058</c:v>
                </c:pt>
                <c:pt idx="2">
                  <c:v>0.30515723270440226</c:v>
                </c:pt>
                <c:pt idx="3">
                  <c:v>0.33176100628930821</c:v>
                </c:pt>
                <c:pt idx="4">
                  <c:v>0.37304147465437781</c:v>
                </c:pt>
                <c:pt idx="5">
                  <c:v>0.46543778801843311</c:v>
                </c:pt>
                <c:pt idx="6">
                  <c:v>0.70370370370370372</c:v>
                </c:pt>
              </c:numCache>
            </c:numRef>
          </c:val>
          <c:extLst>
            <c:ext xmlns:c16="http://schemas.microsoft.com/office/drawing/2014/chart" uri="{C3380CC4-5D6E-409C-BE32-E72D297353CC}">
              <c16:uniqueId val="{00000000-8E7C-4586-AF38-DB1EBFB5BBAB}"/>
            </c:ext>
          </c:extLst>
        </c:ser>
        <c:ser>
          <c:idx val="1"/>
          <c:order val="1"/>
          <c:tx>
            <c:strRef>
              <c:f>'Bar Charts'!$C$3:$C$4</c:f>
              <c:strCache>
                <c:ptCount val="1"/>
                <c:pt idx="0">
                  <c:v>Intermediate</c:v>
                </c:pt>
              </c:strCache>
            </c:strRef>
          </c:tx>
          <c:invertIfNegative val="0"/>
          <c:dLbls>
            <c:numFmt formatCode="0%" sourceLinked="0"/>
            <c:spPr>
              <a:noFill/>
              <a:ln>
                <a:noFill/>
              </a:ln>
              <a:effectLst/>
            </c:spPr>
            <c:txPr>
              <a:bodyPr wrap="square" lIns="38100" tIns="19050" rIns="38100" bIns="19050" anchor="ctr">
                <a:spAutoFit/>
              </a:bodyPr>
              <a:lstStyle/>
              <a:p>
                <a:pPr rtl="0">
                  <a:defRPr>
                    <a:solidFill>
                      <a:schemeClr val="bg1"/>
                    </a:solidFill>
                    <a:latin typeface="Gill Sans MT" panose="020B0502020104020203" pitchFamily="34" charset="0"/>
                  </a:defRPr>
                </a:pPr>
                <a:endParaRPr lang="th-TH"/>
              </a:p>
            </c:txPr>
            <c:showLegendKey val="0"/>
            <c:showVal val="1"/>
            <c:showCatName val="0"/>
            <c:showSerName val="0"/>
            <c:showPercent val="0"/>
            <c:showBubbleSize val="0"/>
            <c:showLeaderLines val="0"/>
            <c:extLst>
              <c:ext xmlns:c15="http://schemas.microsoft.com/office/drawing/2012/chart" uri="{CE6537A1-D6FC-4f65-9D91-7224C49458BB}">
                <c15:showLeaderLines val="1"/>
              </c:ext>
            </c:extLst>
          </c:dLbls>
          <c:cat>
            <c:strRef>
              <c:f>'Bar Charts'!$A$5:$A$12</c:f>
              <c:strCache>
                <c:ptCount val="7"/>
                <c:pt idx="0">
                  <c:v>Health centers</c:v>
                </c:pt>
                <c:pt idx="1">
                  <c:v>Health posts</c:v>
                </c:pt>
                <c:pt idx="2">
                  <c:v>District Hospitals</c:v>
                </c:pt>
                <c:pt idx="3">
                  <c:v>Regional Hospitals</c:v>
                </c:pt>
                <c:pt idx="4">
                  <c:v>RMS</c:v>
                </c:pt>
                <c:pt idx="5">
                  <c:v>CMS</c:v>
                </c:pt>
                <c:pt idx="6">
                  <c:v>MOH</c:v>
                </c:pt>
              </c:strCache>
            </c:strRef>
          </c:cat>
          <c:val>
            <c:numRef>
              <c:f>'Bar Charts'!$C$5:$C$12</c:f>
              <c:numCache>
                <c:formatCode>0%</c:formatCode>
                <c:ptCount val="7"/>
                <c:pt idx="0">
                  <c:v>9.9820798262286223E-2</c:v>
                </c:pt>
                <c:pt idx="1">
                  <c:v>8.2556510947611045E-2</c:v>
                </c:pt>
                <c:pt idx="2">
                  <c:v>0.1437931034482757</c:v>
                </c:pt>
                <c:pt idx="3">
                  <c:v>0.14599999999999999</c:v>
                </c:pt>
                <c:pt idx="4">
                  <c:v>0.15333333333333335</c:v>
                </c:pt>
                <c:pt idx="5">
                  <c:v>0.24166666666666667</c:v>
                </c:pt>
                <c:pt idx="6">
                  <c:v>0.12</c:v>
                </c:pt>
              </c:numCache>
            </c:numRef>
          </c:val>
          <c:extLst>
            <c:ext xmlns:c16="http://schemas.microsoft.com/office/drawing/2014/chart" uri="{C3380CC4-5D6E-409C-BE32-E72D297353CC}">
              <c16:uniqueId val="{00000001-8E7C-4586-AF38-DB1EBFB5BBAB}"/>
            </c:ext>
          </c:extLst>
        </c:ser>
        <c:ser>
          <c:idx val="2"/>
          <c:order val="2"/>
          <c:tx>
            <c:strRef>
              <c:f>'Bar Charts'!$D$3:$D$4</c:f>
              <c:strCache>
                <c:ptCount val="1"/>
                <c:pt idx="0">
                  <c:v>Advanced</c:v>
                </c:pt>
              </c:strCache>
            </c:strRef>
          </c:tx>
          <c:invertIfNegative val="0"/>
          <c:dLbls>
            <c:numFmt formatCode="0%" sourceLinked="0"/>
            <c:spPr>
              <a:noFill/>
              <a:ln>
                <a:noFill/>
              </a:ln>
              <a:effectLst/>
            </c:spPr>
            <c:txPr>
              <a:bodyPr wrap="square" lIns="38100" tIns="19050" rIns="38100" bIns="19050" anchor="ctr">
                <a:spAutoFit/>
              </a:bodyPr>
              <a:lstStyle/>
              <a:p>
                <a:pPr rtl="0">
                  <a:defRPr>
                    <a:solidFill>
                      <a:schemeClr val="bg1"/>
                    </a:solidFill>
                    <a:latin typeface="Gill Sans MT" panose="020B0502020104020203" pitchFamily="34" charset="0"/>
                  </a:defRPr>
                </a:pPr>
                <a:endParaRPr lang="th-TH"/>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ext>
            </c:extLst>
          </c:dLbls>
          <c:cat>
            <c:strRef>
              <c:f>'Bar Charts'!$A$5:$A$12</c:f>
              <c:strCache>
                <c:ptCount val="7"/>
                <c:pt idx="0">
                  <c:v>Health centers</c:v>
                </c:pt>
                <c:pt idx="1">
                  <c:v>Health posts</c:v>
                </c:pt>
                <c:pt idx="2">
                  <c:v>District Hospitals</c:v>
                </c:pt>
                <c:pt idx="3">
                  <c:v>Regional Hospitals</c:v>
                </c:pt>
                <c:pt idx="4">
                  <c:v>RMS</c:v>
                </c:pt>
                <c:pt idx="5">
                  <c:v>CMS</c:v>
                </c:pt>
                <c:pt idx="6">
                  <c:v>MOH</c:v>
                </c:pt>
              </c:strCache>
            </c:strRef>
          </c:cat>
          <c:val>
            <c:numRef>
              <c:f>'Bar Charts'!$D$5:$D$12</c:f>
              <c:numCache>
                <c:formatCode>0%</c:formatCode>
                <c:ptCount val="7"/>
                <c:pt idx="0">
                  <c:v>2.372703412073492E-2</c:v>
                </c:pt>
                <c:pt idx="1">
                  <c:v>1.7120822622107967E-2</c:v>
                </c:pt>
                <c:pt idx="2">
                  <c:v>4.0999999999999974E-2</c:v>
                </c:pt>
                <c:pt idx="3">
                  <c:v>5.3750000000000006E-2</c:v>
                </c:pt>
                <c:pt idx="4">
                  <c:v>5.4642857142857132E-2</c:v>
                </c:pt>
                <c:pt idx="5">
                  <c:v>8.5714285714285701E-2</c:v>
                </c:pt>
                <c:pt idx="6">
                  <c:v>0</c:v>
                </c:pt>
              </c:numCache>
            </c:numRef>
          </c:val>
          <c:extLst>
            <c:ext xmlns:c16="http://schemas.microsoft.com/office/drawing/2014/chart" uri="{C3380CC4-5D6E-409C-BE32-E72D297353CC}">
              <c16:uniqueId val="{00000002-8E7C-4586-AF38-DB1EBFB5BBAB}"/>
            </c:ext>
          </c:extLst>
        </c:ser>
        <c:ser>
          <c:idx val="3"/>
          <c:order val="3"/>
          <c:tx>
            <c:strRef>
              <c:f>'Bar Charts'!$E$3:$E$4</c:f>
              <c:strCache>
                <c:ptCount val="1"/>
                <c:pt idx="0">
                  <c:v>SOA</c:v>
                </c:pt>
              </c:strCache>
            </c:strRef>
          </c:tx>
          <c:invertIfNegative val="0"/>
          <c:dLbls>
            <c:numFmt formatCode="0%" sourceLinked="0"/>
            <c:spPr>
              <a:noFill/>
              <a:ln>
                <a:noFill/>
              </a:ln>
              <a:effectLst/>
            </c:spPr>
            <c:txPr>
              <a:bodyPr wrap="square" lIns="38100" tIns="19050" rIns="38100" bIns="19050" anchor="ctr">
                <a:spAutoFit/>
              </a:bodyPr>
              <a:lstStyle/>
              <a:p>
                <a:pPr rtl="0">
                  <a:defRPr>
                    <a:latin typeface="Gill Sans MT" panose="020B0502020104020203" pitchFamily="34" charset="0"/>
                  </a:defRPr>
                </a:pPr>
                <a:endParaRPr lang="th-TH"/>
              </a:p>
            </c:txPr>
            <c:dLblPos val="inBase"/>
            <c:showLegendKey val="0"/>
            <c:showVal val="1"/>
            <c:showCatName val="0"/>
            <c:showSerName val="0"/>
            <c:showPercent val="0"/>
            <c:showBubbleSize val="0"/>
            <c:showLeaderLines val="0"/>
            <c:extLst>
              <c:ext xmlns:c15="http://schemas.microsoft.com/office/drawing/2012/chart" uri="{CE6537A1-D6FC-4f65-9D91-7224C49458BB}">
                <c15:showLeaderLines val="1"/>
              </c:ext>
            </c:extLst>
          </c:dLbls>
          <c:cat>
            <c:strRef>
              <c:f>'Bar Charts'!$A$5:$A$12</c:f>
              <c:strCache>
                <c:ptCount val="7"/>
                <c:pt idx="0">
                  <c:v>Health centers</c:v>
                </c:pt>
                <c:pt idx="1">
                  <c:v>Health posts</c:v>
                </c:pt>
                <c:pt idx="2">
                  <c:v>District Hospitals</c:v>
                </c:pt>
                <c:pt idx="3">
                  <c:v>Regional Hospitals</c:v>
                </c:pt>
                <c:pt idx="4">
                  <c:v>RMS</c:v>
                </c:pt>
                <c:pt idx="5">
                  <c:v>CMS</c:v>
                </c:pt>
                <c:pt idx="6">
                  <c:v>MOH</c:v>
                </c:pt>
              </c:strCache>
            </c:strRef>
          </c:cat>
          <c:val>
            <c:numRef>
              <c:f>'Bar Charts'!$E$5:$E$12</c:f>
              <c:numCache>
                <c:formatCode>0%</c:formatCode>
                <c:ptCount val="7"/>
                <c:pt idx="0">
                  <c:v>6.0967379077615323E-3</c:v>
                </c:pt>
                <c:pt idx="1">
                  <c:v>4.8512669849430767E-3</c:v>
                </c:pt>
                <c:pt idx="2">
                  <c:v>1.0857142857142841E-2</c:v>
                </c:pt>
                <c:pt idx="3">
                  <c:v>1.3333333333333334E-2</c:v>
                </c:pt>
                <c:pt idx="4">
                  <c:v>1.2999999999999998E-2</c:v>
                </c:pt>
                <c:pt idx="5">
                  <c:v>4.0000000000000008E-2</c:v>
                </c:pt>
                <c:pt idx="6">
                  <c:v>0</c:v>
                </c:pt>
              </c:numCache>
            </c:numRef>
          </c:val>
          <c:extLst>
            <c:ext xmlns:c16="http://schemas.microsoft.com/office/drawing/2014/chart" uri="{C3380CC4-5D6E-409C-BE32-E72D297353CC}">
              <c16:uniqueId val="{00000003-8E7C-4586-AF38-DB1EBFB5BBAB}"/>
            </c:ext>
          </c:extLst>
        </c:ser>
        <c:dLbls>
          <c:showLegendKey val="0"/>
          <c:showVal val="0"/>
          <c:showCatName val="0"/>
          <c:showSerName val="0"/>
          <c:showPercent val="0"/>
          <c:showBubbleSize val="0"/>
        </c:dLbls>
        <c:gapWidth val="50"/>
        <c:overlap val="100"/>
        <c:axId val="185854288"/>
        <c:axId val="185854680"/>
      </c:barChart>
      <c:catAx>
        <c:axId val="185854288"/>
        <c:scaling>
          <c:orientation val="minMax"/>
        </c:scaling>
        <c:delete val="0"/>
        <c:axPos val="b"/>
        <c:numFmt formatCode="General" sourceLinked="0"/>
        <c:majorTickMark val="out"/>
        <c:minorTickMark val="none"/>
        <c:tickLblPos val="nextTo"/>
        <c:txPr>
          <a:bodyPr/>
          <a:lstStyle/>
          <a:p>
            <a:pPr rtl="0">
              <a:defRPr>
                <a:latin typeface="Gill Sans MT" panose="020B0502020104020203" pitchFamily="34" charset="0"/>
              </a:defRPr>
            </a:pPr>
            <a:endParaRPr lang="th-TH"/>
          </a:p>
        </c:txPr>
        <c:crossAx val="185854680"/>
        <c:crosses val="autoZero"/>
        <c:auto val="1"/>
        <c:lblAlgn val="ctr"/>
        <c:lblOffset val="100"/>
        <c:noMultiLvlLbl val="0"/>
      </c:catAx>
      <c:valAx>
        <c:axId val="185854680"/>
        <c:scaling>
          <c:orientation val="minMax"/>
          <c:max val="1"/>
        </c:scaling>
        <c:delete val="0"/>
        <c:axPos val="l"/>
        <c:majorGridlines/>
        <c:numFmt formatCode="0%" sourceLinked="0"/>
        <c:majorTickMark val="out"/>
        <c:minorTickMark val="none"/>
        <c:tickLblPos val="nextTo"/>
        <c:txPr>
          <a:bodyPr/>
          <a:lstStyle/>
          <a:p>
            <a:pPr rtl="0">
              <a:defRPr>
                <a:latin typeface="Gill Sans MT" panose="020B0502020104020203" pitchFamily="34" charset="0"/>
              </a:defRPr>
            </a:pPr>
            <a:endParaRPr lang="th-TH"/>
          </a:p>
        </c:txPr>
        <c:crossAx val="185854288"/>
        <c:crosses val="autoZero"/>
        <c:crossBetween val="between"/>
      </c:valAx>
    </c:plotArea>
    <c:legend>
      <c:legendPos val="t"/>
      <c:overlay val="0"/>
      <c:txPr>
        <a:bodyPr/>
        <a:lstStyle/>
        <a:p>
          <a:pPr rtl="0">
            <a:defRPr>
              <a:latin typeface="Gill Sans MT" panose="020B0502020104020203" pitchFamily="34" charset="0"/>
            </a:defRPr>
          </a:pPr>
          <a:endParaRPr lang="th-TH"/>
        </a:p>
      </c:txPr>
    </c:legend>
    <c:plotVisOnly val="1"/>
    <c:dispBlanksAs val="gap"/>
    <c:showDLblsOverMax val="0"/>
  </c:chart>
  <c:spPr>
    <a:solidFill>
      <a:srgbClr val="FFFFFF"/>
    </a:solidFill>
    <a:ln>
      <a:noFill/>
    </a:ln>
  </c:spPr>
  <c:externalData r:id="rId2">
    <c:autoUpdate val="0"/>
  </c:externalData>
  <c:extLst>
    <c:ext xmlns:c14="http://schemas.microsoft.com/office/drawing/2007/8/2/chart" uri="{781A3756-C4B2-4CAC-9D66-4F8BD8637D16}">
      <c14:pivotOptions>
        <c14:dropZoneFilter val="1"/>
        <c14:dropZoneCategories val="1"/>
        <c14:dropZoneData val="1"/>
        <c14:dropZoneSeries val="1"/>
      </c14:pivotOptions>
    </c:ext>
  </c:extLst>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pivotSource>
    <c:name>[CMM Survey Analysis_sample data.xlsx]Bar Charts!PivotTable1</c:name>
    <c:fmtId val="56"/>
  </c:pivotSource>
  <c:chart>
    <c:autoTitleDeleted val="0"/>
    <c:pivotFmts>
      <c:pivotFmt>
        <c:idx val="0"/>
      </c:pivotFmt>
      <c:pivotFmt>
        <c:idx val="1"/>
      </c:pivotFmt>
      <c:pivotFmt>
        <c:idx val="2"/>
      </c:pivotFmt>
      <c:pivotFmt>
        <c:idx val="3"/>
      </c:pivotFmt>
      <c:pivotFmt>
        <c:idx val="4"/>
      </c:pivotFmt>
      <c:pivotFmt>
        <c:idx val="5"/>
      </c:pivotFmt>
      <c:pivotFmt>
        <c:idx val="6"/>
      </c:pivotFmt>
      <c:pivotFmt>
        <c:idx val="7"/>
      </c:pivotFmt>
      <c:pivotFmt>
        <c:idx val="8"/>
      </c:pivotFmt>
      <c:pivotFmt>
        <c:idx val="9"/>
        <c:marker>
          <c:symbol val="none"/>
        </c:marker>
        <c:dLbl>
          <c:idx val="0"/>
          <c:numFmt formatCode="0%" sourceLinked="0"/>
          <c:spPr>
            <a:noFill/>
            <a:ln>
              <a:noFill/>
            </a:ln>
            <a:effectLst/>
          </c:spPr>
          <c:txPr>
            <a:bodyPr wrap="square" lIns="38100" tIns="19050" rIns="38100" bIns="19050" anchor="ctr">
              <a:spAutoFit/>
            </a:bodyPr>
            <a:lstStyle/>
            <a:p>
              <a:pPr rtl="0">
                <a:defRPr b="0">
                  <a:solidFill>
                    <a:schemeClr val="bg1"/>
                  </a:solidFill>
                </a:defRPr>
              </a:pPr>
              <a:endParaRPr lang="th-TH"/>
            </a:p>
          </c:txPr>
          <c:showLegendKey val="0"/>
          <c:showVal val="1"/>
          <c:showCatName val="0"/>
          <c:showSerName val="0"/>
          <c:showPercent val="0"/>
          <c:showBubbleSize val="0"/>
          <c:extLst>
            <c:ext xmlns:c15="http://schemas.microsoft.com/office/drawing/2012/chart" uri="{CE6537A1-D6FC-4f65-9D91-7224C49458BB}"/>
          </c:extLst>
        </c:dLbl>
      </c:pivotFmt>
      <c:pivotFmt>
        <c:idx val="10"/>
        <c:marker>
          <c:symbol val="none"/>
        </c:marker>
        <c:dLbl>
          <c:idx val="0"/>
          <c:numFmt formatCode="0%" sourceLinked="0"/>
          <c:spPr>
            <a:noFill/>
            <a:ln>
              <a:noFill/>
            </a:ln>
            <a:effectLst/>
          </c:spPr>
          <c:txPr>
            <a:bodyPr wrap="square" lIns="38100" tIns="19050" rIns="38100" bIns="19050" anchor="ctr">
              <a:spAutoFit/>
            </a:bodyPr>
            <a:lstStyle/>
            <a:p>
              <a:pPr rtl="0">
                <a:defRPr>
                  <a:solidFill>
                    <a:schemeClr val="bg1"/>
                  </a:solidFill>
                </a:defRPr>
              </a:pPr>
              <a:endParaRPr lang="th-TH"/>
            </a:p>
          </c:txPr>
          <c:showLegendKey val="0"/>
          <c:showVal val="1"/>
          <c:showCatName val="0"/>
          <c:showSerName val="0"/>
          <c:showPercent val="0"/>
          <c:showBubbleSize val="0"/>
          <c:extLst>
            <c:ext xmlns:c15="http://schemas.microsoft.com/office/drawing/2012/chart" uri="{CE6537A1-D6FC-4f65-9D91-7224C49458BB}"/>
          </c:extLst>
        </c:dLbl>
      </c:pivotFmt>
      <c:pivotFmt>
        <c:idx val="11"/>
        <c:marker>
          <c:symbol val="none"/>
        </c:marker>
        <c:dLbl>
          <c:idx val="0"/>
          <c:numFmt formatCode="0%" sourceLinked="0"/>
          <c:spPr>
            <a:noFill/>
            <a:ln>
              <a:noFill/>
            </a:ln>
            <a:effectLst/>
          </c:spPr>
          <c:txPr>
            <a:bodyPr wrap="square" lIns="38100" tIns="19050" rIns="38100" bIns="19050" anchor="ctr">
              <a:spAutoFit/>
            </a:bodyPr>
            <a:lstStyle/>
            <a:p>
              <a:pPr rtl="0">
                <a:defRPr>
                  <a:solidFill>
                    <a:schemeClr val="bg1"/>
                  </a:solidFill>
                </a:defRPr>
              </a:pPr>
              <a:endParaRPr lang="th-TH"/>
            </a:p>
          </c:txPr>
          <c:dLblPos val="ctr"/>
          <c:showLegendKey val="0"/>
          <c:showVal val="1"/>
          <c:showCatName val="0"/>
          <c:showSerName val="0"/>
          <c:showPercent val="0"/>
          <c:showBubbleSize val="0"/>
          <c:extLst>
            <c:ext xmlns:c15="http://schemas.microsoft.com/office/drawing/2012/chart" uri="{CE6537A1-D6FC-4f65-9D91-7224C49458BB}"/>
          </c:extLst>
        </c:dLbl>
      </c:pivotFmt>
      <c:pivotFmt>
        <c:idx val="12"/>
        <c:marker>
          <c:symbol val="none"/>
        </c:marker>
        <c:dLbl>
          <c:idx val="0"/>
          <c:numFmt formatCode="0%" sourceLinked="0"/>
          <c:spPr>
            <a:noFill/>
            <a:ln>
              <a:noFill/>
            </a:ln>
            <a:effectLst/>
          </c:spPr>
          <c:txPr>
            <a:bodyPr wrap="square" lIns="38100" tIns="19050" rIns="38100" bIns="19050" anchor="ctr">
              <a:spAutoFit/>
            </a:bodyPr>
            <a:lstStyle/>
            <a:p>
              <a:pPr rtl="0">
                <a:defRPr/>
              </a:pPr>
              <a:endParaRPr lang="th-TH"/>
            </a:p>
          </c:txPr>
          <c:dLblPos val="inBase"/>
          <c:showLegendKey val="0"/>
          <c:showVal val="1"/>
          <c:showCatName val="0"/>
          <c:showSerName val="0"/>
          <c:showPercent val="0"/>
          <c:showBubbleSize val="0"/>
          <c:extLst>
            <c:ext xmlns:c15="http://schemas.microsoft.com/office/drawing/2012/chart" uri="{CE6537A1-D6FC-4f65-9D91-7224C49458BB}"/>
          </c:extLst>
        </c:dLbl>
      </c:pivotFmt>
      <c:pivotFmt>
        <c:idx val="13"/>
        <c:dLbl>
          <c:idx val="0"/>
          <c:delete val="1"/>
          <c:extLst>
            <c:ext xmlns:c15="http://schemas.microsoft.com/office/drawing/2012/chart" uri="{CE6537A1-D6FC-4f65-9D91-7224C49458BB}"/>
          </c:extLst>
        </c:dLbl>
      </c:pivotFmt>
      <c:pivotFmt>
        <c:idx val="14"/>
        <c:marker>
          <c:symbol val="none"/>
        </c:marker>
        <c:dLbl>
          <c:idx val="0"/>
          <c:numFmt formatCode="0%" sourceLinked="0"/>
          <c:spPr>
            <a:noFill/>
            <a:ln>
              <a:noFill/>
            </a:ln>
            <a:effectLst/>
          </c:spPr>
          <c:txPr>
            <a:bodyPr wrap="square" lIns="38100" tIns="19050" rIns="38100" bIns="19050" anchor="ctr">
              <a:spAutoFit/>
            </a:bodyPr>
            <a:lstStyle/>
            <a:p>
              <a:pPr rtl="0">
                <a:defRPr b="0">
                  <a:solidFill>
                    <a:schemeClr val="bg1"/>
                  </a:solidFill>
                  <a:latin typeface="Gill Sans MT" panose="020B0502020104020203" pitchFamily="34" charset="0"/>
                </a:defRPr>
              </a:pPr>
              <a:endParaRPr lang="th-TH"/>
            </a:p>
          </c:txPr>
          <c:showLegendKey val="0"/>
          <c:showVal val="1"/>
          <c:showCatName val="0"/>
          <c:showSerName val="0"/>
          <c:showPercent val="0"/>
          <c:showBubbleSize val="0"/>
          <c:extLst>
            <c:ext xmlns:c15="http://schemas.microsoft.com/office/drawing/2012/chart" uri="{CE6537A1-D6FC-4f65-9D91-7224C49458BB}"/>
          </c:extLst>
        </c:dLbl>
      </c:pivotFmt>
      <c:pivotFmt>
        <c:idx val="15"/>
        <c:marker>
          <c:symbol val="none"/>
        </c:marker>
        <c:dLbl>
          <c:idx val="0"/>
          <c:numFmt formatCode="0%" sourceLinked="0"/>
          <c:spPr>
            <a:noFill/>
            <a:ln>
              <a:noFill/>
            </a:ln>
            <a:effectLst/>
          </c:spPr>
          <c:txPr>
            <a:bodyPr wrap="square" lIns="38100" tIns="19050" rIns="38100" bIns="19050" anchor="ctr">
              <a:spAutoFit/>
            </a:bodyPr>
            <a:lstStyle/>
            <a:p>
              <a:pPr rtl="0">
                <a:defRPr>
                  <a:solidFill>
                    <a:schemeClr val="bg1"/>
                  </a:solidFill>
                  <a:latin typeface="Gill Sans MT" panose="020B0502020104020203" pitchFamily="34" charset="0"/>
                </a:defRPr>
              </a:pPr>
              <a:endParaRPr lang="th-TH"/>
            </a:p>
          </c:txPr>
          <c:showLegendKey val="0"/>
          <c:showVal val="1"/>
          <c:showCatName val="0"/>
          <c:showSerName val="0"/>
          <c:showPercent val="0"/>
          <c:showBubbleSize val="0"/>
          <c:extLst>
            <c:ext xmlns:c15="http://schemas.microsoft.com/office/drawing/2012/chart" uri="{CE6537A1-D6FC-4f65-9D91-7224C49458BB}"/>
          </c:extLst>
        </c:dLbl>
      </c:pivotFmt>
      <c:pivotFmt>
        <c:idx val="16"/>
        <c:marker>
          <c:symbol val="none"/>
        </c:marker>
        <c:dLbl>
          <c:idx val="0"/>
          <c:numFmt formatCode="0%" sourceLinked="0"/>
          <c:spPr>
            <a:noFill/>
            <a:ln>
              <a:noFill/>
            </a:ln>
            <a:effectLst/>
          </c:spPr>
          <c:txPr>
            <a:bodyPr wrap="square" lIns="38100" tIns="19050" rIns="38100" bIns="19050" anchor="ctr">
              <a:spAutoFit/>
            </a:bodyPr>
            <a:lstStyle/>
            <a:p>
              <a:pPr rtl="0">
                <a:defRPr>
                  <a:solidFill>
                    <a:schemeClr val="bg1"/>
                  </a:solidFill>
                  <a:latin typeface="Gill Sans MT" panose="020B0502020104020203" pitchFamily="34" charset="0"/>
                </a:defRPr>
              </a:pPr>
              <a:endParaRPr lang="th-TH"/>
            </a:p>
          </c:txPr>
          <c:dLblPos val="ctr"/>
          <c:showLegendKey val="0"/>
          <c:showVal val="1"/>
          <c:showCatName val="0"/>
          <c:showSerName val="0"/>
          <c:showPercent val="0"/>
          <c:showBubbleSize val="0"/>
          <c:extLst>
            <c:ext xmlns:c15="http://schemas.microsoft.com/office/drawing/2012/chart" uri="{CE6537A1-D6FC-4f65-9D91-7224C49458BB}"/>
          </c:extLst>
        </c:dLbl>
      </c:pivotFmt>
      <c:pivotFmt>
        <c:idx val="17"/>
        <c:marker>
          <c:symbol val="none"/>
        </c:marker>
        <c:dLbl>
          <c:idx val="0"/>
          <c:numFmt formatCode="0%" sourceLinked="0"/>
          <c:spPr>
            <a:noFill/>
            <a:ln>
              <a:noFill/>
            </a:ln>
            <a:effectLst/>
          </c:spPr>
          <c:txPr>
            <a:bodyPr wrap="square" lIns="38100" tIns="19050" rIns="38100" bIns="19050" anchor="ctr">
              <a:spAutoFit/>
            </a:bodyPr>
            <a:lstStyle/>
            <a:p>
              <a:pPr rtl="0">
                <a:defRPr>
                  <a:latin typeface="Gill Sans MT" panose="020B0502020104020203" pitchFamily="34" charset="0"/>
                </a:defRPr>
              </a:pPr>
              <a:endParaRPr lang="th-TH"/>
            </a:p>
          </c:txPr>
          <c:dLblPos val="inBase"/>
          <c:showLegendKey val="0"/>
          <c:showVal val="1"/>
          <c:showCatName val="0"/>
          <c:showSerName val="0"/>
          <c:showPercent val="0"/>
          <c:showBubbleSize val="0"/>
          <c:extLst>
            <c:ext xmlns:c15="http://schemas.microsoft.com/office/drawing/2012/chart" uri="{CE6537A1-D6FC-4f65-9D91-7224C49458BB}"/>
          </c:extLst>
        </c:dLbl>
      </c:pivotFmt>
      <c:pivotFmt>
        <c:idx val="18"/>
        <c:marker>
          <c:symbol val="none"/>
        </c:marker>
        <c:dLbl>
          <c:idx val="0"/>
          <c:numFmt formatCode="0%" sourceLinked="0"/>
          <c:spPr>
            <a:noFill/>
            <a:ln>
              <a:noFill/>
            </a:ln>
            <a:effectLst/>
          </c:spPr>
          <c:txPr>
            <a:bodyPr wrap="square" lIns="38100" tIns="19050" rIns="38100" bIns="19050" anchor="ctr">
              <a:spAutoFit/>
            </a:bodyPr>
            <a:lstStyle/>
            <a:p>
              <a:pPr rtl="0">
                <a:defRPr b="0">
                  <a:solidFill>
                    <a:schemeClr val="bg1"/>
                  </a:solidFill>
                  <a:latin typeface="Gill Sans MT" panose="020B0502020104020203" pitchFamily="34" charset="0"/>
                </a:defRPr>
              </a:pPr>
              <a:endParaRPr lang="th-TH"/>
            </a:p>
          </c:txPr>
          <c:showLegendKey val="0"/>
          <c:showVal val="1"/>
          <c:showCatName val="0"/>
          <c:showSerName val="0"/>
          <c:showPercent val="0"/>
          <c:showBubbleSize val="0"/>
          <c:extLst>
            <c:ext xmlns:c15="http://schemas.microsoft.com/office/drawing/2012/chart" uri="{CE6537A1-D6FC-4f65-9D91-7224C49458BB}"/>
          </c:extLst>
        </c:dLbl>
      </c:pivotFmt>
      <c:pivotFmt>
        <c:idx val="19"/>
        <c:marker>
          <c:symbol val="none"/>
        </c:marker>
        <c:dLbl>
          <c:idx val="0"/>
          <c:numFmt formatCode="0%" sourceLinked="0"/>
          <c:spPr>
            <a:noFill/>
            <a:ln>
              <a:noFill/>
            </a:ln>
            <a:effectLst/>
          </c:spPr>
          <c:txPr>
            <a:bodyPr wrap="square" lIns="38100" tIns="19050" rIns="38100" bIns="19050" anchor="ctr">
              <a:spAutoFit/>
            </a:bodyPr>
            <a:lstStyle/>
            <a:p>
              <a:pPr rtl="0">
                <a:defRPr>
                  <a:solidFill>
                    <a:schemeClr val="bg1"/>
                  </a:solidFill>
                  <a:latin typeface="Gill Sans MT" panose="020B0502020104020203" pitchFamily="34" charset="0"/>
                </a:defRPr>
              </a:pPr>
              <a:endParaRPr lang="th-TH"/>
            </a:p>
          </c:txPr>
          <c:showLegendKey val="0"/>
          <c:showVal val="1"/>
          <c:showCatName val="0"/>
          <c:showSerName val="0"/>
          <c:showPercent val="0"/>
          <c:showBubbleSize val="0"/>
          <c:extLst>
            <c:ext xmlns:c15="http://schemas.microsoft.com/office/drawing/2012/chart" uri="{CE6537A1-D6FC-4f65-9D91-7224C49458BB}"/>
          </c:extLst>
        </c:dLbl>
      </c:pivotFmt>
      <c:pivotFmt>
        <c:idx val="20"/>
        <c:marker>
          <c:symbol val="none"/>
        </c:marker>
        <c:dLbl>
          <c:idx val="0"/>
          <c:numFmt formatCode="0%" sourceLinked="0"/>
          <c:spPr>
            <a:noFill/>
            <a:ln>
              <a:noFill/>
            </a:ln>
            <a:effectLst/>
          </c:spPr>
          <c:txPr>
            <a:bodyPr wrap="square" lIns="38100" tIns="19050" rIns="38100" bIns="19050" anchor="ctr">
              <a:spAutoFit/>
            </a:bodyPr>
            <a:lstStyle/>
            <a:p>
              <a:pPr rtl="0">
                <a:defRPr>
                  <a:solidFill>
                    <a:schemeClr val="bg1"/>
                  </a:solidFill>
                  <a:latin typeface="Gill Sans MT" panose="020B0502020104020203" pitchFamily="34" charset="0"/>
                </a:defRPr>
              </a:pPr>
              <a:endParaRPr lang="th-TH"/>
            </a:p>
          </c:txPr>
          <c:dLblPos val="ctr"/>
          <c:showLegendKey val="0"/>
          <c:showVal val="1"/>
          <c:showCatName val="0"/>
          <c:showSerName val="0"/>
          <c:showPercent val="0"/>
          <c:showBubbleSize val="0"/>
          <c:extLst>
            <c:ext xmlns:c15="http://schemas.microsoft.com/office/drawing/2012/chart" uri="{CE6537A1-D6FC-4f65-9D91-7224C49458BB}"/>
          </c:extLst>
        </c:dLbl>
      </c:pivotFmt>
      <c:pivotFmt>
        <c:idx val="21"/>
        <c:marker>
          <c:symbol val="none"/>
        </c:marker>
        <c:dLbl>
          <c:idx val="0"/>
          <c:numFmt formatCode="0%" sourceLinked="0"/>
          <c:spPr>
            <a:noFill/>
            <a:ln>
              <a:noFill/>
            </a:ln>
            <a:effectLst/>
          </c:spPr>
          <c:txPr>
            <a:bodyPr wrap="square" lIns="38100" tIns="19050" rIns="38100" bIns="19050" anchor="ctr">
              <a:spAutoFit/>
            </a:bodyPr>
            <a:lstStyle/>
            <a:p>
              <a:pPr rtl="0">
                <a:defRPr>
                  <a:latin typeface="Gill Sans MT" panose="020B0502020104020203" pitchFamily="34" charset="0"/>
                </a:defRPr>
              </a:pPr>
              <a:endParaRPr lang="th-TH"/>
            </a:p>
          </c:txPr>
          <c:dLblPos val="inBase"/>
          <c:showLegendKey val="0"/>
          <c:showVal val="1"/>
          <c:showCatName val="0"/>
          <c:showSerName val="0"/>
          <c:showPercent val="0"/>
          <c:showBubbleSize val="0"/>
          <c:extLst>
            <c:ext xmlns:c15="http://schemas.microsoft.com/office/drawing/2012/chart" uri="{CE6537A1-D6FC-4f65-9D91-7224C49458BB}"/>
          </c:extLst>
        </c:dLbl>
      </c:pivotFmt>
      <c:pivotFmt>
        <c:idx val="22"/>
        <c:marker>
          <c:symbol val="none"/>
        </c:marker>
        <c:dLbl>
          <c:idx val="0"/>
          <c:numFmt formatCode="0%" sourceLinked="0"/>
          <c:spPr>
            <a:noFill/>
            <a:ln>
              <a:noFill/>
            </a:ln>
            <a:effectLst/>
          </c:spPr>
          <c:txPr>
            <a:bodyPr wrap="square" lIns="38100" tIns="19050" rIns="38100" bIns="19050" anchor="ctr">
              <a:spAutoFit/>
            </a:bodyPr>
            <a:lstStyle/>
            <a:p>
              <a:pPr rtl="0">
                <a:defRPr b="0">
                  <a:solidFill>
                    <a:schemeClr val="bg1"/>
                  </a:solidFill>
                  <a:latin typeface="Gill Sans MT" panose="020B0502020104020203" pitchFamily="34" charset="0"/>
                </a:defRPr>
              </a:pPr>
              <a:endParaRPr lang="th-TH"/>
            </a:p>
          </c:txPr>
          <c:showLegendKey val="0"/>
          <c:showVal val="1"/>
          <c:showCatName val="0"/>
          <c:showSerName val="0"/>
          <c:showPercent val="0"/>
          <c:showBubbleSize val="0"/>
          <c:extLst>
            <c:ext xmlns:c15="http://schemas.microsoft.com/office/drawing/2012/chart" uri="{CE6537A1-D6FC-4f65-9D91-7224C49458BB}"/>
          </c:extLst>
        </c:dLbl>
      </c:pivotFmt>
      <c:pivotFmt>
        <c:idx val="23"/>
        <c:marker>
          <c:symbol val="none"/>
        </c:marker>
        <c:dLbl>
          <c:idx val="0"/>
          <c:numFmt formatCode="0%" sourceLinked="0"/>
          <c:spPr>
            <a:noFill/>
            <a:ln>
              <a:noFill/>
            </a:ln>
            <a:effectLst/>
          </c:spPr>
          <c:txPr>
            <a:bodyPr wrap="square" lIns="38100" tIns="19050" rIns="38100" bIns="19050" anchor="ctr">
              <a:spAutoFit/>
            </a:bodyPr>
            <a:lstStyle/>
            <a:p>
              <a:pPr rtl="0">
                <a:defRPr>
                  <a:solidFill>
                    <a:schemeClr val="bg1"/>
                  </a:solidFill>
                  <a:latin typeface="Gill Sans MT" panose="020B0502020104020203" pitchFamily="34" charset="0"/>
                </a:defRPr>
              </a:pPr>
              <a:endParaRPr lang="th-TH"/>
            </a:p>
          </c:txPr>
          <c:showLegendKey val="0"/>
          <c:showVal val="1"/>
          <c:showCatName val="0"/>
          <c:showSerName val="0"/>
          <c:showPercent val="0"/>
          <c:showBubbleSize val="0"/>
          <c:extLst>
            <c:ext xmlns:c15="http://schemas.microsoft.com/office/drawing/2012/chart" uri="{CE6537A1-D6FC-4f65-9D91-7224C49458BB}"/>
          </c:extLst>
        </c:dLbl>
      </c:pivotFmt>
      <c:pivotFmt>
        <c:idx val="24"/>
        <c:marker>
          <c:symbol val="none"/>
        </c:marker>
        <c:dLbl>
          <c:idx val="0"/>
          <c:numFmt formatCode="0%" sourceLinked="0"/>
          <c:spPr>
            <a:noFill/>
            <a:ln>
              <a:noFill/>
            </a:ln>
            <a:effectLst/>
          </c:spPr>
          <c:txPr>
            <a:bodyPr wrap="square" lIns="38100" tIns="19050" rIns="38100" bIns="19050" anchor="ctr">
              <a:spAutoFit/>
            </a:bodyPr>
            <a:lstStyle/>
            <a:p>
              <a:pPr rtl="0">
                <a:defRPr>
                  <a:solidFill>
                    <a:schemeClr val="bg1"/>
                  </a:solidFill>
                  <a:latin typeface="Gill Sans MT" panose="020B0502020104020203" pitchFamily="34" charset="0"/>
                </a:defRPr>
              </a:pPr>
              <a:endParaRPr lang="th-TH"/>
            </a:p>
          </c:txPr>
          <c:dLblPos val="ctr"/>
          <c:showLegendKey val="0"/>
          <c:showVal val="1"/>
          <c:showCatName val="0"/>
          <c:showSerName val="0"/>
          <c:showPercent val="0"/>
          <c:showBubbleSize val="0"/>
          <c:extLst>
            <c:ext xmlns:c15="http://schemas.microsoft.com/office/drawing/2012/chart" uri="{CE6537A1-D6FC-4f65-9D91-7224C49458BB}"/>
          </c:extLst>
        </c:dLbl>
      </c:pivotFmt>
      <c:pivotFmt>
        <c:idx val="25"/>
        <c:marker>
          <c:symbol val="none"/>
        </c:marker>
        <c:dLbl>
          <c:idx val="0"/>
          <c:numFmt formatCode="0%" sourceLinked="0"/>
          <c:spPr>
            <a:noFill/>
            <a:ln>
              <a:noFill/>
            </a:ln>
            <a:effectLst/>
          </c:spPr>
          <c:txPr>
            <a:bodyPr wrap="square" lIns="38100" tIns="19050" rIns="38100" bIns="19050" anchor="ctr">
              <a:spAutoFit/>
            </a:bodyPr>
            <a:lstStyle/>
            <a:p>
              <a:pPr rtl="0">
                <a:defRPr>
                  <a:latin typeface="Gill Sans MT" panose="020B0502020104020203" pitchFamily="34" charset="0"/>
                </a:defRPr>
              </a:pPr>
              <a:endParaRPr lang="th-TH"/>
            </a:p>
          </c:txPr>
          <c:dLblPos val="inBase"/>
          <c:showLegendKey val="0"/>
          <c:showVal val="1"/>
          <c:showCatName val="0"/>
          <c:showSerName val="0"/>
          <c:showPercent val="0"/>
          <c:showBubbleSize val="0"/>
          <c:extLst>
            <c:ext xmlns:c15="http://schemas.microsoft.com/office/drawing/2012/chart" uri="{CE6537A1-D6FC-4f65-9D91-7224C49458BB}"/>
          </c:extLst>
        </c:dLbl>
      </c:pivotFmt>
    </c:pivotFmts>
    <c:plotArea>
      <c:layout/>
      <c:barChart>
        <c:barDir val="col"/>
        <c:grouping val="stacked"/>
        <c:varyColors val="0"/>
        <c:ser>
          <c:idx val="0"/>
          <c:order val="0"/>
          <c:tx>
            <c:strRef>
              <c:f>'Bar Charts'!$B$3:$B$4</c:f>
              <c:strCache>
                <c:ptCount val="1"/>
                <c:pt idx="0">
                  <c:v>Basic</c:v>
                </c:pt>
              </c:strCache>
            </c:strRef>
          </c:tx>
          <c:invertIfNegative val="0"/>
          <c:dLbls>
            <c:numFmt formatCode="0%" sourceLinked="0"/>
            <c:spPr>
              <a:noFill/>
              <a:ln>
                <a:noFill/>
              </a:ln>
              <a:effectLst/>
            </c:spPr>
            <c:txPr>
              <a:bodyPr wrap="square" lIns="38100" tIns="19050" rIns="38100" bIns="19050" anchor="ctr">
                <a:spAutoFit/>
              </a:bodyPr>
              <a:lstStyle/>
              <a:p>
                <a:pPr rtl="0">
                  <a:defRPr b="0">
                    <a:solidFill>
                      <a:schemeClr val="bg1"/>
                    </a:solidFill>
                    <a:latin typeface="Gill Sans MT" panose="020B0502020104020203" pitchFamily="34" charset="0"/>
                  </a:defRPr>
                </a:pPr>
                <a:endParaRPr lang="th-TH"/>
              </a:p>
            </c:txPr>
            <c:showLegendKey val="0"/>
            <c:showVal val="1"/>
            <c:showCatName val="0"/>
            <c:showSerName val="0"/>
            <c:showPercent val="0"/>
            <c:showBubbleSize val="0"/>
            <c:showLeaderLines val="0"/>
            <c:extLst>
              <c:ext xmlns:c15="http://schemas.microsoft.com/office/drawing/2012/chart" uri="{CE6537A1-D6FC-4f65-9D91-7224C49458BB}">
                <c15:showLeaderLines val="1"/>
              </c:ext>
            </c:extLst>
          </c:dLbls>
          <c:cat>
            <c:strRef>
              <c:f>'Bar Charts'!$A$5:$A$12</c:f>
              <c:strCache>
                <c:ptCount val="7"/>
                <c:pt idx="0">
                  <c:v>Health centers</c:v>
                </c:pt>
                <c:pt idx="1">
                  <c:v>Health posts</c:v>
                </c:pt>
                <c:pt idx="2">
                  <c:v>District Hospitals</c:v>
                </c:pt>
                <c:pt idx="3">
                  <c:v>Regional Hospitals</c:v>
                </c:pt>
                <c:pt idx="4">
                  <c:v>RMS</c:v>
                </c:pt>
                <c:pt idx="5">
                  <c:v>CMS</c:v>
                </c:pt>
                <c:pt idx="6">
                  <c:v>MOH</c:v>
                </c:pt>
              </c:strCache>
            </c:strRef>
          </c:cat>
          <c:val>
            <c:numRef>
              <c:f>'Bar Charts'!$B$5:$B$12</c:f>
              <c:numCache>
                <c:formatCode>0%</c:formatCode>
                <c:ptCount val="7"/>
                <c:pt idx="0">
                  <c:v>0.2163753115766191</c:v>
                </c:pt>
                <c:pt idx="1">
                  <c:v>0.15725372265606058</c:v>
                </c:pt>
                <c:pt idx="2">
                  <c:v>0.30515723270440226</c:v>
                </c:pt>
                <c:pt idx="3">
                  <c:v>0.33176100628930821</c:v>
                </c:pt>
                <c:pt idx="4">
                  <c:v>0.37304147465437781</c:v>
                </c:pt>
                <c:pt idx="5">
                  <c:v>0.46543778801843311</c:v>
                </c:pt>
                <c:pt idx="6">
                  <c:v>0.70370370370370372</c:v>
                </c:pt>
              </c:numCache>
            </c:numRef>
          </c:val>
          <c:extLst>
            <c:ext xmlns:c16="http://schemas.microsoft.com/office/drawing/2014/chart" uri="{C3380CC4-5D6E-409C-BE32-E72D297353CC}">
              <c16:uniqueId val="{00000000-7B7E-4088-9839-FD3E81E30754}"/>
            </c:ext>
          </c:extLst>
        </c:ser>
        <c:ser>
          <c:idx val="1"/>
          <c:order val="1"/>
          <c:tx>
            <c:strRef>
              <c:f>'Bar Charts'!$C$3:$C$4</c:f>
              <c:strCache>
                <c:ptCount val="1"/>
                <c:pt idx="0">
                  <c:v>Intermediate</c:v>
                </c:pt>
              </c:strCache>
            </c:strRef>
          </c:tx>
          <c:invertIfNegative val="0"/>
          <c:dLbls>
            <c:numFmt formatCode="0%" sourceLinked="0"/>
            <c:spPr>
              <a:noFill/>
              <a:ln>
                <a:noFill/>
              </a:ln>
              <a:effectLst/>
            </c:spPr>
            <c:txPr>
              <a:bodyPr wrap="square" lIns="38100" tIns="19050" rIns="38100" bIns="19050" anchor="ctr">
                <a:spAutoFit/>
              </a:bodyPr>
              <a:lstStyle/>
              <a:p>
                <a:pPr rtl="0">
                  <a:defRPr>
                    <a:solidFill>
                      <a:schemeClr val="bg1"/>
                    </a:solidFill>
                    <a:latin typeface="Gill Sans MT" panose="020B0502020104020203" pitchFamily="34" charset="0"/>
                  </a:defRPr>
                </a:pPr>
                <a:endParaRPr lang="th-TH"/>
              </a:p>
            </c:txPr>
            <c:showLegendKey val="0"/>
            <c:showVal val="1"/>
            <c:showCatName val="0"/>
            <c:showSerName val="0"/>
            <c:showPercent val="0"/>
            <c:showBubbleSize val="0"/>
            <c:showLeaderLines val="0"/>
            <c:extLst>
              <c:ext xmlns:c15="http://schemas.microsoft.com/office/drawing/2012/chart" uri="{CE6537A1-D6FC-4f65-9D91-7224C49458BB}">
                <c15:showLeaderLines val="1"/>
              </c:ext>
            </c:extLst>
          </c:dLbls>
          <c:cat>
            <c:strRef>
              <c:f>'Bar Charts'!$A$5:$A$12</c:f>
              <c:strCache>
                <c:ptCount val="7"/>
                <c:pt idx="0">
                  <c:v>Health centers</c:v>
                </c:pt>
                <c:pt idx="1">
                  <c:v>Health posts</c:v>
                </c:pt>
                <c:pt idx="2">
                  <c:v>District Hospitals</c:v>
                </c:pt>
                <c:pt idx="3">
                  <c:v>Regional Hospitals</c:v>
                </c:pt>
                <c:pt idx="4">
                  <c:v>RMS</c:v>
                </c:pt>
                <c:pt idx="5">
                  <c:v>CMS</c:v>
                </c:pt>
                <c:pt idx="6">
                  <c:v>MOH</c:v>
                </c:pt>
              </c:strCache>
            </c:strRef>
          </c:cat>
          <c:val>
            <c:numRef>
              <c:f>'Bar Charts'!$C$5:$C$12</c:f>
              <c:numCache>
                <c:formatCode>0%</c:formatCode>
                <c:ptCount val="7"/>
                <c:pt idx="0">
                  <c:v>9.9820798262286223E-2</c:v>
                </c:pt>
                <c:pt idx="1">
                  <c:v>8.2556510947611045E-2</c:v>
                </c:pt>
                <c:pt idx="2">
                  <c:v>0.1437931034482757</c:v>
                </c:pt>
                <c:pt idx="3">
                  <c:v>0.14599999999999999</c:v>
                </c:pt>
                <c:pt idx="4">
                  <c:v>0.15333333333333335</c:v>
                </c:pt>
                <c:pt idx="5">
                  <c:v>0.24166666666666667</c:v>
                </c:pt>
                <c:pt idx="6">
                  <c:v>0.12</c:v>
                </c:pt>
              </c:numCache>
            </c:numRef>
          </c:val>
          <c:extLst>
            <c:ext xmlns:c16="http://schemas.microsoft.com/office/drawing/2014/chart" uri="{C3380CC4-5D6E-409C-BE32-E72D297353CC}">
              <c16:uniqueId val="{00000001-7B7E-4088-9839-FD3E81E30754}"/>
            </c:ext>
          </c:extLst>
        </c:ser>
        <c:ser>
          <c:idx val="2"/>
          <c:order val="2"/>
          <c:tx>
            <c:strRef>
              <c:f>'Bar Charts'!$D$3:$D$4</c:f>
              <c:strCache>
                <c:ptCount val="1"/>
                <c:pt idx="0">
                  <c:v>Advanced</c:v>
                </c:pt>
              </c:strCache>
            </c:strRef>
          </c:tx>
          <c:invertIfNegative val="0"/>
          <c:dLbls>
            <c:numFmt formatCode="0%" sourceLinked="0"/>
            <c:spPr>
              <a:noFill/>
              <a:ln>
                <a:noFill/>
              </a:ln>
              <a:effectLst/>
            </c:spPr>
            <c:txPr>
              <a:bodyPr wrap="square" lIns="38100" tIns="19050" rIns="38100" bIns="19050" anchor="ctr">
                <a:spAutoFit/>
              </a:bodyPr>
              <a:lstStyle/>
              <a:p>
                <a:pPr rtl="0">
                  <a:defRPr>
                    <a:solidFill>
                      <a:schemeClr val="bg1"/>
                    </a:solidFill>
                    <a:latin typeface="Gill Sans MT" panose="020B0502020104020203" pitchFamily="34" charset="0"/>
                  </a:defRPr>
                </a:pPr>
                <a:endParaRPr lang="th-TH"/>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ext>
            </c:extLst>
          </c:dLbls>
          <c:cat>
            <c:strRef>
              <c:f>'Bar Charts'!$A$5:$A$12</c:f>
              <c:strCache>
                <c:ptCount val="7"/>
                <c:pt idx="0">
                  <c:v>Health centers</c:v>
                </c:pt>
                <c:pt idx="1">
                  <c:v>Health posts</c:v>
                </c:pt>
                <c:pt idx="2">
                  <c:v>District Hospitals</c:v>
                </c:pt>
                <c:pt idx="3">
                  <c:v>Regional Hospitals</c:v>
                </c:pt>
                <c:pt idx="4">
                  <c:v>RMS</c:v>
                </c:pt>
                <c:pt idx="5">
                  <c:v>CMS</c:v>
                </c:pt>
                <c:pt idx="6">
                  <c:v>MOH</c:v>
                </c:pt>
              </c:strCache>
            </c:strRef>
          </c:cat>
          <c:val>
            <c:numRef>
              <c:f>'Bar Charts'!$D$5:$D$12</c:f>
              <c:numCache>
                <c:formatCode>0%</c:formatCode>
                <c:ptCount val="7"/>
                <c:pt idx="0">
                  <c:v>2.372703412073492E-2</c:v>
                </c:pt>
                <c:pt idx="1">
                  <c:v>1.7120822622107967E-2</c:v>
                </c:pt>
                <c:pt idx="2">
                  <c:v>4.0999999999999974E-2</c:v>
                </c:pt>
                <c:pt idx="3">
                  <c:v>5.3750000000000006E-2</c:v>
                </c:pt>
                <c:pt idx="4">
                  <c:v>5.4642857142857132E-2</c:v>
                </c:pt>
                <c:pt idx="5">
                  <c:v>8.5714285714285701E-2</c:v>
                </c:pt>
                <c:pt idx="6">
                  <c:v>0</c:v>
                </c:pt>
              </c:numCache>
            </c:numRef>
          </c:val>
          <c:extLst>
            <c:ext xmlns:c16="http://schemas.microsoft.com/office/drawing/2014/chart" uri="{C3380CC4-5D6E-409C-BE32-E72D297353CC}">
              <c16:uniqueId val="{00000002-7B7E-4088-9839-FD3E81E30754}"/>
            </c:ext>
          </c:extLst>
        </c:ser>
        <c:ser>
          <c:idx val="3"/>
          <c:order val="3"/>
          <c:tx>
            <c:strRef>
              <c:f>'Bar Charts'!$E$3:$E$4</c:f>
              <c:strCache>
                <c:ptCount val="1"/>
                <c:pt idx="0">
                  <c:v>SOA</c:v>
                </c:pt>
              </c:strCache>
            </c:strRef>
          </c:tx>
          <c:invertIfNegative val="0"/>
          <c:dLbls>
            <c:numFmt formatCode="0%" sourceLinked="0"/>
            <c:spPr>
              <a:noFill/>
              <a:ln>
                <a:noFill/>
              </a:ln>
              <a:effectLst/>
            </c:spPr>
            <c:txPr>
              <a:bodyPr wrap="square" lIns="38100" tIns="19050" rIns="38100" bIns="19050" anchor="ctr">
                <a:spAutoFit/>
              </a:bodyPr>
              <a:lstStyle/>
              <a:p>
                <a:pPr rtl="0">
                  <a:defRPr>
                    <a:latin typeface="Gill Sans MT" panose="020B0502020104020203" pitchFamily="34" charset="0"/>
                  </a:defRPr>
                </a:pPr>
                <a:endParaRPr lang="th-TH"/>
              </a:p>
            </c:txPr>
            <c:dLblPos val="inBase"/>
            <c:showLegendKey val="0"/>
            <c:showVal val="1"/>
            <c:showCatName val="0"/>
            <c:showSerName val="0"/>
            <c:showPercent val="0"/>
            <c:showBubbleSize val="0"/>
            <c:showLeaderLines val="0"/>
            <c:extLst>
              <c:ext xmlns:c15="http://schemas.microsoft.com/office/drawing/2012/chart" uri="{CE6537A1-D6FC-4f65-9D91-7224C49458BB}">
                <c15:showLeaderLines val="1"/>
              </c:ext>
            </c:extLst>
          </c:dLbls>
          <c:cat>
            <c:strRef>
              <c:f>'Bar Charts'!$A$5:$A$12</c:f>
              <c:strCache>
                <c:ptCount val="7"/>
                <c:pt idx="0">
                  <c:v>Health centers</c:v>
                </c:pt>
                <c:pt idx="1">
                  <c:v>Health posts</c:v>
                </c:pt>
                <c:pt idx="2">
                  <c:v>District Hospitals</c:v>
                </c:pt>
                <c:pt idx="3">
                  <c:v>Regional Hospitals</c:v>
                </c:pt>
                <c:pt idx="4">
                  <c:v>RMS</c:v>
                </c:pt>
                <c:pt idx="5">
                  <c:v>CMS</c:v>
                </c:pt>
                <c:pt idx="6">
                  <c:v>MOH</c:v>
                </c:pt>
              </c:strCache>
            </c:strRef>
          </c:cat>
          <c:val>
            <c:numRef>
              <c:f>'Bar Charts'!$E$5:$E$12</c:f>
              <c:numCache>
                <c:formatCode>0%</c:formatCode>
                <c:ptCount val="7"/>
                <c:pt idx="0">
                  <c:v>6.0967379077615323E-3</c:v>
                </c:pt>
                <c:pt idx="1">
                  <c:v>4.8512669849430767E-3</c:v>
                </c:pt>
                <c:pt idx="2">
                  <c:v>1.0857142857142841E-2</c:v>
                </c:pt>
                <c:pt idx="3">
                  <c:v>1.3333333333333334E-2</c:v>
                </c:pt>
                <c:pt idx="4">
                  <c:v>1.2999999999999998E-2</c:v>
                </c:pt>
                <c:pt idx="5">
                  <c:v>4.0000000000000008E-2</c:v>
                </c:pt>
                <c:pt idx="6">
                  <c:v>0</c:v>
                </c:pt>
              </c:numCache>
            </c:numRef>
          </c:val>
          <c:extLst>
            <c:ext xmlns:c16="http://schemas.microsoft.com/office/drawing/2014/chart" uri="{C3380CC4-5D6E-409C-BE32-E72D297353CC}">
              <c16:uniqueId val="{00000003-7B7E-4088-9839-FD3E81E30754}"/>
            </c:ext>
          </c:extLst>
        </c:ser>
        <c:dLbls>
          <c:showLegendKey val="0"/>
          <c:showVal val="0"/>
          <c:showCatName val="0"/>
          <c:showSerName val="0"/>
          <c:showPercent val="0"/>
          <c:showBubbleSize val="0"/>
        </c:dLbls>
        <c:gapWidth val="50"/>
        <c:overlap val="100"/>
        <c:axId val="185854288"/>
        <c:axId val="185854680"/>
      </c:barChart>
      <c:catAx>
        <c:axId val="185854288"/>
        <c:scaling>
          <c:orientation val="minMax"/>
        </c:scaling>
        <c:delete val="0"/>
        <c:axPos val="b"/>
        <c:numFmt formatCode="General" sourceLinked="0"/>
        <c:majorTickMark val="out"/>
        <c:minorTickMark val="none"/>
        <c:tickLblPos val="nextTo"/>
        <c:txPr>
          <a:bodyPr/>
          <a:lstStyle/>
          <a:p>
            <a:pPr rtl="0">
              <a:defRPr>
                <a:latin typeface="Gill Sans MT" panose="020B0502020104020203" pitchFamily="34" charset="0"/>
              </a:defRPr>
            </a:pPr>
            <a:endParaRPr lang="th-TH"/>
          </a:p>
        </c:txPr>
        <c:crossAx val="185854680"/>
        <c:crosses val="autoZero"/>
        <c:auto val="1"/>
        <c:lblAlgn val="ctr"/>
        <c:lblOffset val="100"/>
        <c:noMultiLvlLbl val="0"/>
      </c:catAx>
      <c:valAx>
        <c:axId val="185854680"/>
        <c:scaling>
          <c:orientation val="minMax"/>
          <c:max val="1"/>
        </c:scaling>
        <c:delete val="0"/>
        <c:axPos val="l"/>
        <c:majorGridlines/>
        <c:numFmt formatCode="0%" sourceLinked="0"/>
        <c:majorTickMark val="out"/>
        <c:minorTickMark val="none"/>
        <c:tickLblPos val="nextTo"/>
        <c:txPr>
          <a:bodyPr/>
          <a:lstStyle/>
          <a:p>
            <a:pPr rtl="0">
              <a:defRPr>
                <a:latin typeface="Gill Sans MT" panose="020B0502020104020203" pitchFamily="34" charset="0"/>
              </a:defRPr>
            </a:pPr>
            <a:endParaRPr lang="th-TH"/>
          </a:p>
        </c:txPr>
        <c:crossAx val="185854288"/>
        <c:crosses val="autoZero"/>
        <c:crossBetween val="between"/>
      </c:valAx>
    </c:plotArea>
    <c:legend>
      <c:legendPos val="t"/>
      <c:overlay val="0"/>
      <c:txPr>
        <a:bodyPr/>
        <a:lstStyle/>
        <a:p>
          <a:pPr rtl="0">
            <a:defRPr>
              <a:latin typeface="Gill Sans MT" panose="020B0502020104020203" pitchFamily="34" charset="0"/>
            </a:defRPr>
          </a:pPr>
          <a:endParaRPr lang="th-TH"/>
        </a:p>
      </c:txPr>
    </c:legend>
    <c:plotVisOnly val="1"/>
    <c:dispBlanksAs val="gap"/>
    <c:showDLblsOverMax val="0"/>
  </c:chart>
  <c:spPr>
    <a:solidFill>
      <a:srgbClr val="FFFFFF"/>
    </a:solidFill>
    <a:ln>
      <a:noFill/>
    </a:ln>
  </c:spPr>
  <c:externalData r:id="rId2">
    <c:autoUpdate val="0"/>
  </c:externalData>
  <c:extLst>
    <c:ext xmlns:c14="http://schemas.microsoft.com/office/drawing/2007/8/2/chart" uri="{781A3756-C4B2-4CAC-9D66-4F8BD8637D16}">
      <c14:pivotOptions>
        <c14:dropZoneFilter val="1"/>
        <c14:dropZoneCategories val="1"/>
        <c14:dropZoneData val="1"/>
        <c14:dropZoneSeries val="1"/>
      </c14:pivotOptions>
    </c:ext>
  </c:extLst>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B6828C1-E30A-469A-A890-7E417A89C98D}" type="datetimeFigureOut">
              <a:rPr lang="en-US" smtClean="0"/>
              <a:t>8/15/2022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D5D8AE4-A521-4C93-931F-3604DC391183}" type="slidenum">
              <a:rPr lang="en-US" smtClean="0"/>
              <a:t>‹#›</a:t>
            </a:fld>
            <a:endParaRPr lang="en-US"/>
          </a:p>
        </p:txBody>
      </p:sp>
    </p:spTree>
    <p:extLst>
      <p:ext uri="{BB962C8B-B14F-4D97-AF65-F5344CB8AC3E}">
        <p14:creationId xmlns:p14="http://schemas.microsoft.com/office/powerpoint/2010/main" val="269182009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Slide Image Placeholder 1">
            <a:extLst>
              <a:ext uri="{FF2B5EF4-FFF2-40B4-BE49-F238E27FC236}">
                <a16:creationId xmlns:a16="http://schemas.microsoft.com/office/drawing/2014/main" id="{73660824-2661-4AAF-83E9-9A05F9C7C241}"/>
              </a:ext>
            </a:extLst>
          </p:cNvPr>
          <p:cNvSpPr>
            <a:spLocks noGrp="1" noRot="1" noChangeAspect="1" noChangeArrowheads="1" noTextEdit="1"/>
          </p:cNvSpPr>
          <p:nvPr>
            <p:ph type="sldImg"/>
          </p:nvPr>
        </p:nvSpPr>
        <p:spPr>
          <a:ln/>
        </p:spPr>
      </p:sp>
      <p:sp>
        <p:nvSpPr>
          <p:cNvPr id="92163" name="Notes Placeholder 2">
            <a:extLst>
              <a:ext uri="{FF2B5EF4-FFF2-40B4-BE49-F238E27FC236}">
                <a16:creationId xmlns:a16="http://schemas.microsoft.com/office/drawing/2014/main" id="{DF39C8AC-AC7A-4338-8D33-F12FC7942217}"/>
              </a:ext>
            </a:extLst>
          </p:cNvPr>
          <p:cNvSpPr>
            <a:spLocks noGrp="1" noChangeArrowheads="1"/>
          </p:cNvSpPr>
          <p:nvPr>
            <p:ph type="body" idx="1"/>
          </p:nvPr>
        </p:nvSpPr>
        <p:spPr>
          <a:noFill/>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endParaRPr lang="ru-Ru" altLang="en-US" dirty="0"/>
          </a:p>
        </p:txBody>
      </p:sp>
      <p:sp>
        <p:nvSpPr>
          <p:cNvPr id="92164" name="Slide Number Placeholder 3">
            <a:extLst>
              <a:ext uri="{FF2B5EF4-FFF2-40B4-BE49-F238E27FC236}">
                <a16:creationId xmlns:a16="http://schemas.microsoft.com/office/drawing/2014/main" id="{ED019E65-EDAC-4E58-940A-D794522AB9AD}"/>
              </a:ext>
            </a:extLst>
          </p:cNvPr>
          <p:cNvSpPr>
            <a:spLocks noGrp="1"/>
          </p:cNvSpPr>
          <p:nvPr>
            <p:ph type="sldNum" sz="quarter" idx="5"/>
          </p:nvPr>
        </p:nvSpPr>
        <p:spPr>
          <a:noFill/>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a:defRPr sz="2800">
                <a:solidFill>
                  <a:schemeClr val="tx1"/>
                </a:solidFill>
                <a:latin typeface="Arial" charset="0"/>
              </a:defRPr>
            </a:lvl1pPr>
            <a:lvl2pPr marL="742950" indent="-285750">
              <a:defRPr sz="2800">
                <a:solidFill>
                  <a:schemeClr val="tx1"/>
                </a:solidFill>
                <a:latin typeface="Arial" charset="0"/>
              </a:defRPr>
            </a:lvl2pPr>
            <a:lvl3pPr marL="1143000" indent="-228600">
              <a:defRPr sz="2800">
                <a:solidFill>
                  <a:schemeClr val="tx1"/>
                </a:solidFill>
                <a:latin typeface="Arial" charset="0"/>
              </a:defRPr>
            </a:lvl3pPr>
            <a:lvl4pPr marL="1600200" indent="-228600">
              <a:defRPr sz="2800">
                <a:solidFill>
                  <a:schemeClr val="tx1"/>
                </a:solidFill>
                <a:latin typeface="Arial" charset="0"/>
              </a:defRPr>
            </a:lvl4pPr>
            <a:lvl5pPr marL="2057400" indent="-228600">
              <a:defRPr sz="2800">
                <a:solidFill>
                  <a:schemeClr val="tx1"/>
                </a:solidFill>
                <a:latin typeface="Arial" charset="0"/>
              </a:defRPr>
            </a:lvl5pPr>
            <a:lvl6pPr marL="2514600" indent="-228600" eaLnBrk="0" fontAlgn="base" hangingPunct="0">
              <a:spcBef>
                <a:spcPct val="0"/>
              </a:spcBef>
              <a:spcAft>
                <a:spcPct val="0"/>
              </a:spcAft>
              <a:defRPr sz="2800">
                <a:solidFill>
                  <a:schemeClr val="tx1"/>
                </a:solidFill>
                <a:latin typeface="Arial" charset="0"/>
              </a:defRPr>
            </a:lvl6pPr>
            <a:lvl7pPr marL="2971800" indent="-228600" eaLnBrk="0" fontAlgn="base" hangingPunct="0">
              <a:spcBef>
                <a:spcPct val="0"/>
              </a:spcBef>
              <a:spcAft>
                <a:spcPct val="0"/>
              </a:spcAft>
              <a:defRPr sz="2800">
                <a:solidFill>
                  <a:schemeClr val="tx1"/>
                </a:solidFill>
                <a:latin typeface="Arial" charset="0"/>
              </a:defRPr>
            </a:lvl7pPr>
            <a:lvl8pPr marL="3429000" indent="-228600" eaLnBrk="0" fontAlgn="base" hangingPunct="0">
              <a:spcBef>
                <a:spcPct val="0"/>
              </a:spcBef>
              <a:spcAft>
                <a:spcPct val="0"/>
              </a:spcAft>
              <a:defRPr sz="2800">
                <a:solidFill>
                  <a:schemeClr val="tx1"/>
                </a:solidFill>
                <a:latin typeface="Arial" charset="0"/>
              </a:defRPr>
            </a:lvl8pPr>
            <a:lvl9pPr marL="3886200" indent="-228600" eaLnBrk="0" fontAlgn="base" hangingPunct="0">
              <a:spcBef>
                <a:spcPct val="0"/>
              </a:spcBef>
              <a:spcAft>
                <a:spcPct val="0"/>
              </a:spcAft>
              <a:defRPr sz="2800">
                <a:solidFill>
                  <a:schemeClr val="tx1"/>
                </a:solidFill>
                <a:latin typeface="Arial" charset="0"/>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fld id="{11A7E096-2942-4028-8416-D28F9EB3351E}" type="slidenum">
              <a:rPr kumimoji="0" sz="1200" b="0" i="0" u="none" strike="noStrike" kern="1200" cap="none" spc="0" normalizeH="0" baseline="0">
                <a:ln>
                  <a:noFill/>
                </a:ln>
                <a:solidFill>
                  <a:prstClr val="black"/>
                </a:solidFill>
                <a:effectLst/>
                <a:uLnTx/>
                <a:uFillTx/>
                <a:latin typeface="Times" charset="0"/>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a:t>
            </a:fld>
            <a:endParaRPr kumimoji="0" lang="ru-Ru" altLang="en-US" sz="1200" b="0" i="0" u="none" strike="noStrike" kern="1200" cap="none" spc="0" normalizeH="0" baseline="0" noProof="0" dirty="0">
              <a:ln>
                <a:noFill/>
              </a:ln>
              <a:solidFill>
                <a:prstClr val="black"/>
              </a:solidFill>
              <a:effectLst/>
              <a:uLnTx/>
              <a:uFillTx/>
              <a:latin typeface="Times" charset="0"/>
              <a:ea typeface="+mn-ea"/>
              <a:cs typeface="+mn-cs"/>
            </a:endParaRPr>
          </a:p>
        </p:txBody>
      </p:sp>
    </p:spTree>
    <p:extLst>
      <p:ext uri="{BB962C8B-B14F-4D97-AF65-F5344CB8AC3E}">
        <p14:creationId xmlns:p14="http://schemas.microsoft.com/office/powerpoint/2010/main" val="290993705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ru-Ru" sz="1200" b="0" i="0" u="sng" kern="1200" baseline="0">
                <a:solidFill>
                  <a:schemeClr val="tx1"/>
                </a:solidFill>
                <a:effectLst/>
                <a:latin typeface="+mn-lt"/>
                <a:ea typeface="+mn-ea"/>
                <a:cs typeface="+mn-cs"/>
              </a:rPr>
              <a:t>Вопросы с несколькими правильными вариантами ответа:</a:t>
            </a:r>
            <a:r>
              <a:rPr lang="ru-Ru" sz="1200" b="0" i="0" u="none" kern="1200" baseline="0">
                <a:solidFill>
                  <a:schemeClr val="tx1"/>
                </a:solidFill>
                <a:effectLst/>
                <a:latin typeface="+mn-lt"/>
                <a:ea typeface="+mn-ea"/>
                <a:cs typeface="+mn-cs"/>
              </a:rPr>
              <a:t> Сформулированы как вопросы, на которые возможны несколько вариантов ответа, и выбор любого, нескольких или всех возможных ответов указывает на присутствие исходных данных, процесса и пр. Для этих вопросов допускалось несколько вариантов ответов, но наличие одного или нескольких ответов, перечисленных в «Категории ответов», означает, что ответ будет засчитан как имеющийся в наличии для указанной категории. В приведенном выше примере наличие любого резервного источника питания «засчитывается», тип источника резервного питания не имеет значения.</a:t>
            </a:r>
            <a:endParaRPr lang="ru-Ru" dirty="0"/>
          </a:p>
        </p:txBody>
      </p:sp>
      <p:sp>
        <p:nvSpPr>
          <p:cNvPr id="4" name="Slide Number Placeholder 3"/>
          <p:cNvSpPr>
            <a:spLocks noGrp="1"/>
          </p:cNvSpPr>
          <p:nvPr>
            <p:ph type="sldNum" sz="quarter" idx="10"/>
          </p:nvPr>
        </p:nvSpPr>
        <p:spPr/>
        <p:txBody>
          <a:bodyPr/>
          <a:lstStyle/>
          <a:p>
            <a:pPr algn="l" rtl="0"/>
            <a:fld id="{CD5D8AE4-A521-4C93-931F-3604DC391183}" type="slidenum">
              <a:rPr/>
              <a:t>10</a:t>
            </a:fld>
            <a:endParaRPr lang="ru-Ru"/>
          </a:p>
        </p:txBody>
      </p:sp>
    </p:spTree>
    <p:extLst>
      <p:ext uri="{BB962C8B-B14F-4D97-AF65-F5344CB8AC3E}">
        <p14:creationId xmlns:p14="http://schemas.microsoft.com/office/powerpoint/2010/main" val="365599654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ru-Ru" b="0" i="0" u="none" baseline="0"/>
              <a:t>Описательные вопросы позволяют получить информацию по количеству ответов, но не влияют на оценку уровня зрелости. Обратите внимание, что если допускается несколько ответов, то сумма процентов в правой колонке может быть больше 100 %.</a:t>
            </a:r>
            <a:endParaRPr lang="ru-Ru"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E3A3E85-43D4-CA4F-87E4-4813A8F8E626}" type="slidenum">
              <a:rPr kumimoji="0" sz="1200" b="0" i="0" u="none" strike="noStrike" kern="1200" cap="none" spc="0" normalizeH="0" baseline="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11</a:t>
            </a:fld>
            <a:endParaRPr kumimoji="0" lang="ru-Ru"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11060542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lgn="l" rtl="0"/>
            <a:r>
              <a:rPr lang="ru-Ru" sz="1200" b="0" i="0" u="sng" kern="1200" baseline="0">
                <a:solidFill>
                  <a:schemeClr val="tx1"/>
                </a:solidFill>
                <a:effectLst/>
                <a:latin typeface="+mn-lt"/>
                <a:ea typeface="+mn-ea"/>
                <a:cs typeface="+mn-cs"/>
              </a:rPr>
              <a:t>Ответы категории «Другое: укажите ваш ответ»:</a:t>
            </a:r>
            <a:r>
              <a:rPr lang="ru-Ru" sz="1200" b="0" i="0" u="none" kern="1200" baseline="0">
                <a:solidFill>
                  <a:schemeClr val="tx1"/>
                </a:solidFill>
                <a:effectLst/>
                <a:latin typeface="+mn-lt"/>
                <a:ea typeface="+mn-ea"/>
                <a:cs typeface="+mn-cs"/>
              </a:rPr>
              <a:t> Некоторые вопросы с несколькими вариантами ответа содержат категорию «Другое», которая позволяет респонденту указать возможность наличия варианта «Другое». Так как категории вопроса/ответа заданы заранее, то не всегда четко ясно, как оценивать такие ответы. В этом случае можно применять один из трех следующих подходов.</a:t>
            </a:r>
          </a:p>
          <a:p>
            <a:pPr algn="l" rtl="0"/>
            <a:r>
              <a:rPr lang="ru-Ru" sz="1200" b="0" i="0" u="none" strike="noStrike" kern="1200" baseline="0">
                <a:solidFill>
                  <a:schemeClr val="tx1"/>
                </a:solidFill>
                <a:effectLst/>
                <a:latin typeface="+mn-lt"/>
                <a:ea typeface="+mn-ea"/>
                <a:cs typeface="+mn-cs"/>
              </a:rPr>
              <a:t> </a:t>
            </a:r>
            <a:endParaRPr lang="ru-Ru" sz="1200" kern="1200" dirty="0">
              <a:solidFill>
                <a:schemeClr val="tx1"/>
              </a:solidFill>
              <a:effectLst/>
              <a:latin typeface="+mn-lt"/>
              <a:ea typeface="+mn-ea"/>
              <a:cs typeface="+mn-cs"/>
            </a:endParaRPr>
          </a:p>
          <a:p>
            <a:pPr algn="l" rtl="0"/>
            <a:r>
              <a:rPr lang="ru-Ru" sz="1200" b="0" i="0" u="none" kern="1200" baseline="0">
                <a:solidFill>
                  <a:schemeClr val="tx1"/>
                </a:solidFill>
                <a:effectLst/>
                <a:latin typeface="+mn-lt"/>
                <a:ea typeface="+mn-ea"/>
                <a:cs typeface="+mn-cs"/>
              </a:rPr>
              <a:t>Во-первых, следует оценить текстовые пояснения ответа «другое», чтобы определить, является ли ответ разумной аппроксимацией другой категории ответа или нет (например, указано «книжные полки», хотя другой вариант ответа ― «полки»).  В ходе сбора данных необходимо регулярно проводить проверку, чтобы иметь возможность уточнения информации у сборщиков данных при необходимости. В этих случаях следует ответить на вопрос в той категории ответов, для которой указанный вариант «другое» является разумной аппроксимацией.</a:t>
            </a:r>
          </a:p>
          <a:p>
            <a:pPr algn="l" rtl="0"/>
            <a:r>
              <a:rPr lang="ru-Ru" sz="1200" b="0" i="0" u="none" kern="1200" baseline="0">
                <a:solidFill>
                  <a:schemeClr val="tx1"/>
                </a:solidFill>
                <a:effectLst/>
                <a:latin typeface="+mn-lt"/>
                <a:ea typeface="+mn-ea"/>
                <a:cs typeface="+mn-cs"/>
              </a:rPr>
              <a:t> </a:t>
            </a:r>
          </a:p>
          <a:p>
            <a:pPr algn="l" rtl="0"/>
            <a:r>
              <a:rPr lang="ru-Ru" sz="1200" b="0" i="0" u="none" kern="1200" baseline="0">
                <a:solidFill>
                  <a:schemeClr val="tx1"/>
                </a:solidFill>
                <a:effectLst/>
                <a:latin typeface="+mn-lt"/>
                <a:ea typeface="+mn-ea"/>
                <a:cs typeface="+mn-cs"/>
              </a:rPr>
              <a:t>Во-вторых, текстовые ответы для варианта «Другое» зачастую могут быть аналогичными, не являясь разумной аппроксимацией другой категории ответа, и рассматриваться оценочной группой как важный вклад/процесс/иное, более нигде в исследовании не выявленный. В таких случаях необходимо создать новый вариант ответа для ответов, которые являются идентичными/сходными. При необходимости этот новый вариант ответа можно закрепить за категорией зрелости (хотя следует отметить, что шаблоны автоматического расчета, предоставленные в рамках NSCA 2.0, не способны адаптироваться к этому решению).</a:t>
            </a:r>
          </a:p>
          <a:p>
            <a:pPr algn="l" rtl="0"/>
            <a:r>
              <a:rPr lang="ru-Ru" sz="1200" b="0" i="0" u="none" kern="1200" baseline="0">
                <a:solidFill>
                  <a:schemeClr val="tx1"/>
                </a:solidFill>
                <a:effectLst/>
                <a:latin typeface="+mn-lt"/>
                <a:ea typeface="+mn-ea"/>
                <a:cs typeface="+mn-cs"/>
              </a:rPr>
              <a:t> </a:t>
            </a:r>
          </a:p>
          <a:p>
            <a:pPr algn="l" rtl="0"/>
            <a:r>
              <a:rPr lang="ru-Ru" sz="1200" b="0" i="0" u="none" kern="1200" baseline="0">
                <a:solidFill>
                  <a:schemeClr val="tx1"/>
                </a:solidFill>
                <a:effectLst/>
                <a:latin typeface="+mn-lt"/>
                <a:ea typeface="+mn-ea"/>
                <a:cs typeface="+mn-cs"/>
              </a:rPr>
              <a:t>В-третьих, текстовые ответы для варианта «Другое» могут не являться разумной аппроксимацией другой категории ответа, быть редкими (только один или два опрошенных) и (или) рассматриваться оценочной группой как важные вводные данные/процесс/ и пр. В таких случаях ответы могут быть проигнорированы или расценены как описательный вопрос.</a:t>
            </a:r>
          </a:p>
          <a:p>
            <a:endParaRPr lang="ru-Ru" sz="12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ru-Ru" sz="1200" b="0" i="0" u="sng" kern="1200" baseline="0">
                <a:solidFill>
                  <a:schemeClr val="tx1"/>
                </a:solidFill>
                <a:effectLst/>
                <a:latin typeface="+mn-lt"/>
                <a:ea typeface="+mn-ea"/>
                <a:cs typeface="+mn-cs"/>
              </a:rPr>
              <a:t>Вопросы физической проверки:</a:t>
            </a:r>
            <a:r>
              <a:rPr lang="ru-Ru" sz="1200" b="0" i="0" u="none" kern="1200" baseline="0">
                <a:solidFill>
                  <a:schemeClr val="tx1"/>
                </a:solidFill>
                <a:effectLst/>
                <a:latin typeface="+mn-lt"/>
                <a:ea typeface="+mn-ea"/>
                <a:cs typeface="+mn-cs"/>
              </a:rPr>
              <a:t> В некоторых случаях первоначальные вопросы проходят подтверждение путем проверки физического предмета. Физическая проверка, где таковая применима, используется вместе самого вопроса. Иными словами, если наличие физического предмета не удалось проверить, он не засчитывается как имеющийся в наличии, даже если ответ не первоначальный вопрос был «Да».</a:t>
            </a:r>
          </a:p>
          <a:p>
            <a:endParaRPr lang="ru-Ru" dirty="0"/>
          </a:p>
        </p:txBody>
      </p:sp>
      <p:sp>
        <p:nvSpPr>
          <p:cNvPr id="4" name="Slide Number Placeholder 3"/>
          <p:cNvSpPr>
            <a:spLocks noGrp="1"/>
          </p:cNvSpPr>
          <p:nvPr>
            <p:ph type="sldNum" sz="quarter" idx="5"/>
          </p:nvPr>
        </p:nvSpPr>
        <p:spPr/>
        <p:txBody>
          <a:bodyPr/>
          <a:lstStyle/>
          <a:p>
            <a:pPr algn="l" rtl="0"/>
            <a:fld id="{CD5D8AE4-A521-4C93-931F-3604DC391183}" type="slidenum">
              <a:rPr/>
              <a:t>12</a:t>
            </a:fld>
            <a:endParaRPr lang="ru-Ru"/>
          </a:p>
        </p:txBody>
      </p:sp>
    </p:spTree>
    <p:extLst>
      <p:ext uri="{BB962C8B-B14F-4D97-AF65-F5344CB8AC3E}">
        <p14:creationId xmlns:p14="http://schemas.microsoft.com/office/powerpoint/2010/main" val="382388667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ru-Ru" b="0" i="0" u="none" baseline="0"/>
              <a:t>На приведенных выше слайдах показано, как ответы «кодируются» и учитываются (или не учитываются) при подсчете общего балла. В этом разделе рассматривается, как затем использовать все эти ответы и рассчитать общий балл для каждого модуля в исследовании CMM.</a:t>
            </a:r>
          </a:p>
          <a:p>
            <a:pPr marL="0" marR="0" lvl="0" indent="0" algn="l" defTabSz="914400" rtl="0" eaLnBrk="1" fontAlgn="auto" latinLnBrk="0" hangingPunct="1">
              <a:lnSpc>
                <a:spcPct val="100000"/>
              </a:lnSpc>
              <a:spcBef>
                <a:spcPts val="0"/>
              </a:spcBef>
              <a:spcAft>
                <a:spcPts val="0"/>
              </a:spcAft>
              <a:buClrTx/>
              <a:buSzTx/>
              <a:buFontTx/>
              <a:buNone/>
              <a:tabLst/>
              <a:defRPr/>
            </a:pPr>
            <a:endParaRPr lang="ru-Ru" baseline="0" dirty="0"/>
          </a:p>
          <a:p>
            <a:pPr marL="0" marR="0" lvl="0" indent="0" algn="l" defTabSz="914400" rtl="0" eaLnBrk="1" fontAlgn="auto" latinLnBrk="0" hangingPunct="1">
              <a:lnSpc>
                <a:spcPct val="100000"/>
              </a:lnSpc>
              <a:spcBef>
                <a:spcPts val="0"/>
              </a:spcBef>
              <a:spcAft>
                <a:spcPts val="0"/>
              </a:spcAft>
              <a:buClrTx/>
              <a:buSzTx/>
              <a:buFontTx/>
              <a:buNone/>
              <a:tabLst/>
              <a:defRPr/>
            </a:pPr>
            <a:r>
              <a:rPr lang="ru-Ru" b="0" i="0" u="none" baseline="0"/>
              <a:t>Каждый модуль в СММ оценивается отдельно. Общий балл по всем модулям не вычисляется. В каждом модуле есть как минимум один вопросы в каждой из четырех оцениваемых категорий зрелости (в модуле может быть один или несколько описательных вопросов). При подсчете баллов для модуля все позиции/процессы, помеченные как «базовые», вносят 50 % в общий балл, все промежуточные позиции/процессы вносят 30 % в общий балл, все продвинутые позиции/процессы вносят 15 % в общий балл, а все передовые позиции/процессы вносят 5 % в общий балл. Таким образом, можно получить оценку зрелости в 80 %, имея в наличии все базовые и промежуточные позиции. Также можно иметь показатель зрелости 80 % и не иметь в наличии некоторых базовых/промежуточных позиций/процессов, если в наличии имеется достаточно продвинутых/передовых позиций/процессов, чтобы компенсировать (с точки зрения оценки) недостающие базовые/промежуточные позиции/процессы.</a:t>
            </a:r>
            <a:endParaRPr lang="ru-Ru"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ru-Ru" dirty="0"/>
          </a:p>
          <a:p>
            <a:endParaRPr lang="ru-Ru" dirty="0"/>
          </a:p>
        </p:txBody>
      </p:sp>
      <p:sp>
        <p:nvSpPr>
          <p:cNvPr id="4" name="Slide Number Placeholder 3"/>
          <p:cNvSpPr>
            <a:spLocks noGrp="1"/>
          </p:cNvSpPr>
          <p:nvPr>
            <p:ph type="sldNum" sz="quarter" idx="5"/>
          </p:nvPr>
        </p:nvSpPr>
        <p:spPr/>
        <p:txBody>
          <a:bodyPr/>
          <a:lstStyle/>
          <a:p>
            <a:pPr algn="l" rtl="0"/>
            <a:fld id="{CD5D8AE4-A521-4C93-931F-3604DC391183}" type="slidenum">
              <a:rPr/>
              <a:t>13</a:t>
            </a:fld>
            <a:endParaRPr lang="ru-Ru"/>
          </a:p>
        </p:txBody>
      </p:sp>
    </p:spTree>
    <p:extLst>
      <p:ext uri="{BB962C8B-B14F-4D97-AF65-F5344CB8AC3E}">
        <p14:creationId xmlns:p14="http://schemas.microsoft.com/office/powerpoint/2010/main" val="343797889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th-TH"/>
          </a:p>
        </p:txBody>
      </p:sp>
      <p:sp>
        <p:nvSpPr>
          <p:cNvPr id="4" name="Slide Number Placeholder 3"/>
          <p:cNvSpPr>
            <a:spLocks noGrp="1"/>
          </p:cNvSpPr>
          <p:nvPr>
            <p:ph type="sldNum" sz="quarter" idx="5"/>
          </p:nvPr>
        </p:nvSpPr>
        <p:spPr/>
        <p:txBody>
          <a:bodyPr/>
          <a:lstStyle/>
          <a:p>
            <a:fld id="{CD5D8AE4-A521-4C93-931F-3604DC391183}" type="slidenum">
              <a:rPr lang="en-US" smtClean="0"/>
              <a:t>14</a:t>
            </a:fld>
            <a:endParaRPr lang="en-US"/>
          </a:p>
        </p:txBody>
      </p:sp>
    </p:spTree>
    <p:extLst>
      <p:ext uri="{BB962C8B-B14F-4D97-AF65-F5344CB8AC3E}">
        <p14:creationId xmlns:p14="http://schemas.microsoft.com/office/powerpoint/2010/main" val="124724368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ru-Ru" b="0" i="0" u="none" baseline="0"/>
              <a:t>Каждому вопросу в каждом модуле присваивается уникальный «вес» — он «вносит» различный вклад в общий балл зрелости в зависимости от того, в какой категории он находится и сколько других вопросов в этой категории. В приведенном выше примере (для реферальных больниц) базовый вопрос модуля «Финансовая устойчивость» вносит 7,6 % в общий балл, а для модуля «Политика и управление» один базовый вопрос вносит 5,6 % в общий балл. Обратите внимание на заметную разницу между «весовыми коэффициентами» по каждому вопросу для категорий промежуточной и продвинутой зрелости в двух модулях. Также обратите внимание, что в модуле «Политика и управление» один промежуточный вопрос вносит 30 % в общий балл — интерпретация результатов по модулю «Политика и управление» должна проводиться с осторожностью и осознанием потенциального веса отдельных вопросов. Этот вопрос будет рассмотрен далее в презентации.</a:t>
            </a:r>
            <a:endParaRPr lang="ru-Ru" dirty="0"/>
          </a:p>
          <a:p>
            <a:endParaRPr lang="ru-Ru" dirty="0"/>
          </a:p>
        </p:txBody>
      </p:sp>
      <p:sp>
        <p:nvSpPr>
          <p:cNvPr id="4" name="Slide Number Placeholder 3"/>
          <p:cNvSpPr>
            <a:spLocks noGrp="1"/>
          </p:cNvSpPr>
          <p:nvPr>
            <p:ph type="sldNum" sz="quarter" idx="5"/>
          </p:nvPr>
        </p:nvSpPr>
        <p:spPr/>
        <p:txBody>
          <a:bodyPr/>
          <a:lstStyle/>
          <a:p>
            <a:pPr algn="l" rtl="0"/>
            <a:fld id="{CD5D8AE4-A521-4C93-931F-3604DC391183}" type="slidenum">
              <a:rPr/>
              <a:t>15</a:t>
            </a:fld>
            <a:endParaRPr lang="ru-Ru"/>
          </a:p>
        </p:txBody>
      </p:sp>
    </p:spTree>
    <p:extLst>
      <p:ext uri="{BB962C8B-B14F-4D97-AF65-F5344CB8AC3E}">
        <p14:creationId xmlns:p14="http://schemas.microsoft.com/office/powerpoint/2010/main" val="172990760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ru-Ru" b="0" i="0" u="none" baseline="0"/>
              <a:t>Методика подсчета баллов полезна для определения областей большей или меньшей зрелости, но ее не следует использовать «вслепую». В следующем разделе даны некоторые рекомендации по интерпретации и использованию показателей зрелости после их расчета.</a:t>
            </a:r>
            <a:endParaRPr lang="ru-Ru" dirty="0"/>
          </a:p>
          <a:p>
            <a:endParaRPr lang="ru-Ru" dirty="0"/>
          </a:p>
        </p:txBody>
      </p:sp>
      <p:sp>
        <p:nvSpPr>
          <p:cNvPr id="4" name="Slide Number Placeholder 3"/>
          <p:cNvSpPr>
            <a:spLocks noGrp="1"/>
          </p:cNvSpPr>
          <p:nvPr>
            <p:ph type="sldNum" sz="quarter" idx="10"/>
          </p:nvPr>
        </p:nvSpPr>
        <p:spPr/>
        <p:txBody>
          <a:bodyPr/>
          <a:lstStyle/>
          <a:p>
            <a:pPr algn="l" rtl="0"/>
            <a:fld id="{CD5D8AE4-A521-4C93-931F-3604DC391183}" type="slidenum">
              <a:rPr/>
              <a:t>16</a:t>
            </a:fld>
            <a:endParaRPr lang="ru-Ru"/>
          </a:p>
        </p:txBody>
      </p:sp>
    </p:spTree>
    <p:extLst>
      <p:ext uri="{BB962C8B-B14F-4D97-AF65-F5344CB8AC3E}">
        <p14:creationId xmlns:p14="http://schemas.microsoft.com/office/powerpoint/2010/main" val="54037569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ru-Ru" b="0" i="0" u="none" baseline="0"/>
              <a:t>Баллы отражают зрелость различных аспектов и компонентов цепи поставок в сравнении с «передовой практикой» или «современным уровнем развития», как определено в исследовании CMM. Страны не могут и, как правило, не должны демонстрировать «идеальные показатели». Скорее, баллы служат основой для определения областей относительно большей или меньшей зрелости, а целью, как правило, должно быть выравнивание уровня зрелости по всей цепи поставок и/или развитие всех частей цепи поставок до минимального уровня (прежде чем пытаться повысить уровень зрелости тех частей цепи поставок, которые уже продемонстрировали более высокую зрелость, чем другие части цепи поставок).</a:t>
            </a:r>
          </a:p>
          <a:p>
            <a:endParaRPr lang="ru-Ru" baseline="0" dirty="0"/>
          </a:p>
          <a:p>
            <a:pPr algn="l" rtl="0"/>
            <a:r>
              <a:rPr lang="ru-Ru" b="0" i="0" u="none" baseline="0"/>
              <a:t>В рамках цепи поставок разные уровни соответствуют разным стандартам. Баллы отражают эти различные стандарты, то есть баллы не «абсолютные», а «относительные» по отношению к «передовой практике» или «современному уровню развития» для конкретного компонента цепи поставок. Этот вопрос рассматривается на следующих слайдах.</a:t>
            </a:r>
          </a:p>
          <a:p>
            <a:endParaRPr lang="ru-Ru" baseline="0" dirty="0"/>
          </a:p>
          <a:p>
            <a:pPr algn="l" rtl="0"/>
            <a:r>
              <a:rPr lang="ru-Ru" b="0" i="0" u="none" baseline="0"/>
              <a:t>Хотя исследование CMM обеспечивает углубленную оценку зрелости цепи поставок, по необходимости оно не может охватить каждый отдельный набор данных или процесс, которые могут иметь отношение к цепи поставок. Это приблизительная оценка зрелости, и, особенно в отношении точек оказания услуг, реферальных больниц, промежуточных складов и пр., результаты подвержены ошибке выборки. Таким образом, баллы дают основу для постановки целей и приблизительных сравнений, но сами по себе они не обязательно приводят к конкретным рекомендациям. Поэтому оценочным группам необходимо изучить основные данные, чтобы лучше понять, почему в определенных областях/аспектах баллы выше или ниже, чем в других областях/аспектах.</a:t>
            </a:r>
            <a:endParaRPr lang="ru-Ru" dirty="0"/>
          </a:p>
        </p:txBody>
      </p:sp>
      <p:sp>
        <p:nvSpPr>
          <p:cNvPr id="4" name="Slide Number Placeholder 3"/>
          <p:cNvSpPr>
            <a:spLocks noGrp="1"/>
          </p:cNvSpPr>
          <p:nvPr>
            <p:ph type="sldNum" sz="quarter" idx="10"/>
          </p:nvPr>
        </p:nvSpPr>
        <p:spPr/>
        <p:txBody>
          <a:bodyPr/>
          <a:lstStyle/>
          <a:p>
            <a:pPr algn="l" rtl="0"/>
            <a:fld id="{CD5D8AE4-A521-4C93-931F-3604DC391183}" type="slidenum">
              <a:rPr/>
              <a:t>17</a:t>
            </a:fld>
            <a:endParaRPr lang="ru-Ru"/>
          </a:p>
        </p:txBody>
      </p:sp>
    </p:spTree>
    <p:extLst>
      <p:ext uri="{BB962C8B-B14F-4D97-AF65-F5344CB8AC3E}">
        <p14:creationId xmlns:p14="http://schemas.microsoft.com/office/powerpoint/2010/main" val="22578424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ru-Ru" b="0" i="0" u="none" baseline="0"/>
              <a:t>На разных уровнях цепи поставок проводятся разные исследования CMM, с разным количеством вопросов и в некоторых случаях с разной категорией зрелости для одного и того же вопроса. Например, если склады имеют более низкий показатель зрелости, чем точки оказания услуг, это может быть связано с тем, что стандарты для складов выше, чем для точек оказания услуг, а также с тем, что они могут иметь меньше вводных данных/процессов.</a:t>
            </a:r>
            <a:endParaRPr lang="ru-Ru" dirty="0"/>
          </a:p>
          <a:p>
            <a:endParaRPr lang="ru-Ru" dirty="0"/>
          </a:p>
          <a:p>
            <a:pPr algn="l" rtl="0"/>
            <a:r>
              <a:rPr lang="ru-Ru" b="0" i="0" u="none" baseline="0"/>
              <a:t>Таким образом, различные уровни цепи поставок подразумевают:</a:t>
            </a:r>
          </a:p>
          <a:p>
            <a:pPr marL="228600" indent="-228600" algn="l" rtl="0">
              <a:buAutoNum type="arabicPeriod"/>
            </a:pPr>
            <a:r>
              <a:rPr lang="ru-Ru" b="0" i="0" u="none" baseline="0"/>
              <a:t>Различные вопросы</a:t>
            </a:r>
          </a:p>
          <a:p>
            <a:pPr marL="228600" indent="-228600" algn="l" rtl="0">
              <a:buAutoNum type="arabicPeriod"/>
            </a:pPr>
            <a:r>
              <a:rPr lang="ru-Ru" b="0" i="0" u="none" baseline="0"/>
              <a:t>Разное количество вопросов</a:t>
            </a:r>
          </a:p>
          <a:p>
            <a:pPr marL="228600" indent="-228600" algn="l" rtl="0">
              <a:buAutoNum type="arabicPeriod"/>
            </a:pPr>
            <a:r>
              <a:rPr lang="ru-Ru" b="0" i="0" u="none" baseline="0"/>
              <a:t>Разные категории зрелости применительно к одним и тем же или схожим вопросам.</a:t>
            </a:r>
          </a:p>
          <a:p>
            <a:pPr marL="0" indent="0" algn="l" rtl="0">
              <a:buNone/>
            </a:pPr>
            <a:endParaRPr lang="ru-Ru" baseline="0" dirty="0"/>
          </a:p>
          <a:p>
            <a:pPr marL="0" indent="0" algn="l" rtl="0">
              <a:buNone/>
            </a:pPr>
            <a:r>
              <a:rPr lang="ru-Ru" b="0" i="0" u="none" baseline="0"/>
              <a:t>Как правило, ожидается, что на более высоких уровнях системы здравоохранения будет больше позиций/процессов, чем на более низких уровнях системы здравоохранения. Таким образом, на более высоких уровнях может быть «больше» позиций/процессов, чем на более низких уровнях, но при этом оценка уровня зрелости будет ниже (по сравнению с ожидаемым уровнем зрелости для данного уровня цепи поставок). Это показано на следующем слайде.</a:t>
            </a:r>
            <a:endParaRPr lang="ru-Ru" dirty="0"/>
          </a:p>
        </p:txBody>
      </p:sp>
      <p:sp>
        <p:nvSpPr>
          <p:cNvPr id="4" name="Slide Number Placeholder 3"/>
          <p:cNvSpPr>
            <a:spLocks noGrp="1"/>
          </p:cNvSpPr>
          <p:nvPr>
            <p:ph type="sldNum" sz="quarter" idx="10"/>
          </p:nvPr>
        </p:nvSpPr>
        <p:spPr/>
        <p:txBody>
          <a:bodyPr/>
          <a:lstStyle/>
          <a:p>
            <a:pPr algn="l" rtl="0"/>
            <a:fld id="{CD5D8AE4-A521-4C93-931F-3604DC391183}" type="slidenum">
              <a:rPr/>
              <a:t>18</a:t>
            </a:fld>
            <a:endParaRPr lang="ru-Ru"/>
          </a:p>
        </p:txBody>
      </p:sp>
    </p:spTree>
    <p:extLst>
      <p:ext uri="{BB962C8B-B14F-4D97-AF65-F5344CB8AC3E}">
        <p14:creationId xmlns:p14="http://schemas.microsoft.com/office/powerpoint/2010/main" val="3969120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ru-Ru" b="0" i="0" u="none" baseline="0"/>
              <a:t>Этот слайд наглядно иллюстрирует мысль, высказанную на предыдущем слайде.</a:t>
            </a:r>
          </a:p>
          <a:p>
            <a:endParaRPr lang="ru-Ru" baseline="0" dirty="0"/>
          </a:p>
          <a:p>
            <a:pPr algn="l" rtl="0"/>
            <a:r>
              <a:rPr lang="ru-Ru" b="0" i="0" u="none" baseline="0"/>
              <a:t>Предположим, что в медицинском центре задано 6 базовых вопросов, а на складе — 12 базовых вопросов. На этом рисунке видно, что медицинский центр набирает больше баллов, но на складе имеется все то же самое, что и в медицинском центре. Базовые критерии для склада могут быть выше, чем для медицинского центра — т. е. «планка» для складов установлена выше, чем для медицинских центров. </a:t>
            </a:r>
          </a:p>
          <a:p>
            <a:endParaRPr lang="ru-Ru" baseline="0" dirty="0"/>
          </a:p>
          <a:p>
            <a:pPr algn="l" rtl="0"/>
            <a:r>
              <a:rPr lang="ru-Ru" b="0" i="0" u="none" baseline="0"/>
              <a:t>Таким образом, просто сравнивая баллы, можно сделать вывод, что у складов «меньше ресурсов», чем у медицинских центров, хотя это может быть не так. Результаты следует интерпретировать по отношению к общему стандарту, а не просто сравнивать абсолютные показатели.</a:t>
            </a:r>
            <a:endParaRPr lang="ru-Ru"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E3A3E85-43D4-CA4F-87E4-4813A8F8E626}" type="slidenum">
              <a:rPr kumimoji="0" sz="1200" b="0" i="0" u="none" strike="noStrike" kern="1200" cap="none" spc="0" normalizeH="0" baseline="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19</a:t>
            </a:fld>
            <a:endParaRPr kumimoji="0" lang="ru-Ru"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14081532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ru-Ru" b="0" i="0" u="none" baseline="0"/>
              <a:t>Данный раздел посвящен анализу и интерпретации результатов исследования СММ. На других занятиях рассматриваются КПЭ, проводится совместный анализ КПЭ и результатов исследования CMM.</a:t>
            </a:r>
          </a:p>
          <a:p>
            <a:endParaRPr lang="ru-Ru" baseline="0" dirty="0"/>
          </a:p>
          <a:p>
            <a:pPr marL="0" marR="0" lvl="0" indent="0" algn="l" defTabSz="914400" rtl="0" eaLnBrk="1" fontAlgn="auto" latinLnBrk="0" hangingPunct="1">
              <a:lnSpc>
                <a:spcPct val="100000"/>
              </a:lnSpc>
              <a:spcBef>
                <a:spcPts val="0"/>
              </a:spcBef>
              <a:spcAft>
                <a:spcPts val="0"/>
              </a:spcAft>
              <a:buClrTx/>
              <a:buSzTx/>
              <a:buFontTx/>
              <a:buNone/>
              <a:tabLst/>
              <a:defRPr/>
            </a:pPr>
            <a:r>
              <a:rPr lang="ru-Ru" b="0" i="0" u="none" baseline="0"/>
              <a:t>Цель этой презентации — дать пользователям представление — на интуитивном уровне — о том, как определяются «баллы» по результатам исследования CMM. В ней не даются подробные, основанные на формулах инструкции по подсчету баллов. Скорее, она предназначена для того, чтобы пользователи имели некоторое представление о том, что означают баллы, как их интерпретировать и использовать для выработки рекомендаций. В ней также представлены некоторые стандартные выходные данные/графики, связанные с анализом СММ, которые помогут пользователям понять, почему были выбраны именно эти графики и как их интерпретировать.</a:t>
            </a:r>
            <a:endParaRPr lang="ru-Ru" dirty="0"/>
          </a:p>
          <a:p>
            <a:endParaRPr lang="ru-Ru" dirty="0"/>
          </a:p>
          <a:p>
            <a:endParaRPr lang="ru-Ru" dirty="0"/>
          </a:p>
        </p:txBody>
      </p:sp>
      <p:sp>
        <p:nvSpPr>
          <p:cNvPr id="4" name="Slide Number Placeholder 3"/>
          <p:cNvSpPr>
            <a:spLocks noGrp="1"/>
          </p:cNvSpPr>
          <p:nvPr>
            <p:ph type="sldNum" sz="quarter" idx="5"/>
          </p:nvPr>
        </p:nvSpPr>
        <p:spPr/>
        <p:txBody>
          <a:bodyPr/>
          <a:lstStyle/>
          <a:p>
            <a:pPr algn="l" rtl="0"/>
            <a:fld id="{CD5D8AE4-A521-4C93-931F-3604DC391183}" type="slidenum">
              <a:rPr/>
              <a:t>2</a:t>
            </a:fld>
            <a:endParaRPr lang="ru-Ru"/>
          </a:p>
        </p:txBody>
      </p:sp>
    </p:spTree>
    <p:extLst>
      <p:ext uri="{BB962C8B-B14F-4D97-AF65-F5344CB8AC3E}">
        <p14:creationId xmlns:p14="http://schemas.microsoft.com/office/powerpoint/2010/main" val="149643881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ru-Ru" b="0" i="0" u="none" baseline="0"/>
              <a:t>Возвращаясь к вопросу, представленному на слайде 16, разница в оценках между различными модулями может быть не «одинаковой» с точки зрения количества отсутствующих или имеющихся данных/процессов. То есть, пропуск одной позиции в одном модуле может повлиять на оценку больше, чем пропуск одной позиции в другом модуле.</a:t>
            </a:r>
          </a:p>
          <a:p>
            <a:endParaRPr lang="ru-Ru" baseline="0" dirty="0"/>
          </a:p>
          <a:p>
            <a:pPr algn="l" rtl="0"/>
            <a:r>
              <a:rPr lang="ru-Ru" b="0" i="0" u="none" baseline="0"/>
              <a:t>Это происходит потому, что в каждом модуле разное количество вопросов по каждой категории зрелости. Некоторые аспекты цепи поставок являются более сложными или требуют больше данных/процессов, чем другие аспекты цепи поставок, что приводит к такой разнице в количестве вопросов в разных модулях. Модули с большим количеством вопросов, скорее всего, будут иметь тенденцию к большему «сцеплению», поскольку различия в нескольких вопросах между организациями не будут сильно влиять на общую оценку. В модулях с меньшим количеством вопросов результаты будут более «разрозненными», поскольку различия в нескольких позициях между организациями окажут большее влияние на общий балл. Это также подразумевает, что модули с меньшим количеством вопросов могут иметь больше шансов получить «экстремальные» оценки, чем другие модули.</a:t>
            </a:r>
            <a:endParaRPr lang="ru-Ru" dirty="0"/>
          </a:p>
        </p:txBody>
      </p:sp>
      <p:sp>
        <p:nvSpPr>
          <p:cNvPr id="4" name="Slide Number Placeholder 3"/>
          <p:cNvSpPr>
            <a:spLocks noGrp="1"/>
          </p:cNvSpPr>
          <p:nvPr>
            <p:ph type="sldNum" sz="quarter" idx="10"/>
          </p:nvPr>
        </p:nvSpPr>
        <p:spPr/>
        <p:txBody>
          <a:bodyPr/>
          <a:lstStyle/>
          <a:p>
            <a:pPr algn="l" rtl="0"/>
            <a:fld id="{CD5D8AE4-A521-4C93-931F-3604DC391183}" type="slidenum">
              <a:rPr/>
              <a:t>20</a:t>
            </a:fld>
            <a:endParaRPr lang="ru-Ru"/>
          </a:p>
        </p:txBody>
      </p:sp>
    </p:spTree>
    <p:extLst>
      <p:ext uri="{BB962C8B-B14F-4D97-AF65-F5344CB8AC3E}">
        <p14:creationId xmlns:p14="http://schemas.microsoft.com/office/powerpoint/2010/main" val="292743790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ru-Ru" b="0" i="0" u="none" baseline="0"/>
              <a:t>В данном слайде наглядно показан принцип, изложенный на предыдущем слайде.</a:t>
            </a:r>
          </a:p>
          <a:p>
            <a:endParaRPr lang="ru-Ru" dirty="0"/>
          </a:p>
          <a:p>
            <a:pPr marL="0" marR="0" lvl="0" indent="0" algn="l" defTabSz="914400" rtl="0" eaLnBrk="1" fontAlgn="auto" latinLnBrk="0" hangingPunct="1">
              <a:lnSpc>
                <a:spcPct val="100000"/>
              </a:lnSpc>
              <a:spcBef>
                <a:spcPts val="0"/>
              </a:spcBef>
              <a:spcAft>
                <a:spcPts val="0"/>
              </a:spcAft>
              <a:buClrTx/>
              <a:buSzTx/>
              <a:buFontTx/>
              <a:buNone/>
              <a:tabLst/>
              <a:defRPr/>
            </a:pPr>
            <a:r>
              <a:rPr lang="ru-Ru" b="0" i="0" u="none" baseline="0"/>
              <a:t>Различия в оценках модулей в разных учреждениях могут быть результатом количества вопросов в модуле, а не того, насколько отличается производительность в разных учреждениях. Разница в один вопрос по «Модулю 1» на слайде выше приводит к изменению общей оценки на 17 %, в то время как разница в один вопрос по «Модулю 2» приводит к изменению общей оценки примерно на 5 %. Однако естественная тенденция такова, что разница между 50 % и 67 % является более значимой/важной, чем разница между 62,5 % и 67 %.</a:t>
            </a:r>
          </a:p>
          <a:p>
            <a:pPr marL="0" marR="0" lvl="0" indent="0" algn="l" defTabSz="914400" rtl="0" eaLnBrk="1" fontAlgn="auto" latinLnBrk="0" hangingPunct="1">
              <a:lnSpc>
                <a:spcPct val="100000"/>
              </a:lnSpc>
              <a:spcBef>
                <a:spcPts val="0"/>
              </a:spcBef>
              <a:spcAft>
                <a:spcPts val="0"/>
              </a:spcAft>
              <a:buClrTx/>
              <a:buSzTx/>
              <a:buFontTx/>
              <a:buNone/>
              <a:tabLst/>
              <a:defRPr/>
            </a:pPr>
            <a:endParaRPr lang="ru-Ru" dirty="0"/>
          </a:p>
          <a:p>
            <a:pPr algn="l" rtl="0"/>
            <a:r>
              <a:rPr lang="ru-Ru" b="0" i="0" u="none" baseline="0"/>
              <a:t>Таким образом, хотя абсолютная разница одинакова между двумя модулями (1 вопрос), разница в баллах не совпадает.</a:t>
            </a:r>
            <a:endParaRPr lang="ru-Ru" dirty="0"/>
          </a:p>
          <a:p>
            <a:endParaRPr lang="ru-Ru"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E3A3E85-43D4-CA4F-87E4-4813A8F8E626}" type="slidenum">
              <a:rPr kumimoji="0" sz="1200" b="0" i="0" u="none" strike="noStrike" kern="1200" cap="none" spc="0" normalizeH="0" baseline="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21</a:t>
            </a:fld>
            <a:endParaRPr kumimoji="0" lang="ru-Ru"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93250625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ru-Ru" b="0" i="0" u="none" baseline="0"/>
              <a:t>Таким образом, результаты исследования СММ должны быть тщательно разъяснены заинтересованным сторонам/аудитории, чтобы они были правильно поняты.</a:t>
            </a:r>
          </a:p>
          <a:p>
            <a:endParaRPr lang="ru-Ru" baseline="0" dirty="0"/>
          </a:p>
          <a:p>
            <a:pPr algn="l" rtl="0"/>
            <a:r>
              <a:rPr lang="ru-Ru" b="0" i="0" u="none" baseline="0"/>
              <a:t>В концепции модели зрелости особое внимание уделяется наличию «базовых» позиций/процессов, прежде чем задумываться о важности промежуточных/продвинутых/передовых позициях. В некоторых случаях может быть полезно не просто оценивать общий балл, а оценивать процентное соотношение базовых позиций по уровням и модулям цепи поставок, поскольку обеспечение наличия базовых позиций может стать первым шагом в выравнивании или повышении уровня зрелости всей цепи поставок.</a:t>
            </a:r>
            <a:endParaRPr lang="ru-Ru" dirty="0"/>
          </a:p>
          <a:p>
            <a:endParaRPr lang="ru-Ru"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E3A3E85-43D4-CA4F-87E4-4813A8F8E626}" type="slidenum">
              <a:rPr kumimoji="0" sz="1200" b="0" i="0" u="none" strike="noStrike" kern="1200" cap="none" spc="0" normalizeH="0" baseline="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22</a:t>
            </a:fld>
            <a:endParaRPr kumimoji="0" lang="ru-Ru"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07570305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th-TH"/>
          </a:p>
        </p:txBody>
      </p:sp>
      <p:sp>
        <p:nvSpPr>
          <p:cNvPr id="4" name="Slide Number Placeholder 3"/>
          <p:cNvSpPr>
            <a:spLocks noGrp="1"/>
          </p:cNvSpPr>
          <p:nvPr>
            <p:ph type="sldNum" sz="quarter" idx="5"/>
          </p:nvPr>
        </p:nvSpPr>
        <p:spPr/>
        <p:txBody>
          <a:bodyPr/>
          <a:lstStyle/>
          <a:p>
            <a:fld id="{CD5D8AE4-A521-4C93-931F-3604DC391183}" type="slidenum">
              <a:rPr lang="en-US" smtClean="0"/>
              <a:t>23</a:t>
            </a:fld>
            <a:endParaRPr lang="en-US"/>
          </a:p>
        </p:txBody>
      </p:sp>
    </p:spTree>
    <p:extLst>
      <p:ext uri="{BB962C8B-B14F-4D97-AF65-F5344CB8AC3E}">
        <p14:creationId xmlns:p14="http://schemas.microsoft.com/office/powerpoint/2010/main" val="371699734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th-TH"/>
          </a:p>
        </p:txBody>
      </p:sp>
      <p:sp>
        <p:nvSpPr>
          <p:cNvPr id="4" name="Slide Number Placeholder 3"/>
          <p:cNvSpPr>
            <a:spLocks noGrp="1"/>
          </p:cNvSpPr>
          <p:nvPr>
            <p:ph type="sldNum" sz="quarter" idx="5"/>
          </p:nvPr>
        </p:nvSpPr>
        <p:spPr/>
        <p:txBody>
          <a:bodyPr/>
          <a:lstStyle/>
          <a:p>
            <a:fld id="{CD5D8AE4-A521-4C93-931F-3604DC391183}" type="slidenum">
              <a:rPr lang="en-US" smtClean="0"/>
              <a:t>24</a:t>
            </a:fld>
            <a:endParaRPr lang="en-US"/>
          </a:p>
        </p:txBody>
      </p:sp>
    </p:spTree>
    <p:extLst>
      <p:ext uri="{BB962C8B-B14F-4D97-AF65-F5344CB8AC3E}">
        <p14:creationId xmlns:p14="http://schemas.microsoft.com/office/powerpoint/2010/main" val="72434257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ru-Ru" b="0" i="0" u="none" baseline="0"/>
              <a:t>На тепловой карте обозначены уровни зрелости от красного до зеленого — зеленым цветом обозначены желаемые уровни зрелости. Синий цвет означает продвинутый или самый современный уровень зрелости. Белый цвет означает, что модуль не подходит для определенного уровня системы здравоохранения (или что данные отсутствуют).</a:t>
            </a:r>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E3A3E85-43D4-CA4F-87E4-4813A8F8E626}" type="slidenum">
              <a:rPr kumimoji="0" sz="1200" b="0" i="0" u="none" strike="noStrike" kern="1200" cap="none" spc="0" normalizeH="0" baseline="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25</a:t>
            </a:fld>
            <a:endParaRPr kumimoji="0" lang="ru-Ru"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069067812"/>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ru-Ru" b="0" i="0" u="none" baseline="0"/>
              <a:t>Та же информация может быть представлена в виде пузырьковой диаграммы, опять же с использованием цветового кодирования, но с добавлением различных размеров пузырьков для отражения оценки. Такая презентация также подходит для людей, не различающих цвета.</a:t>
            </a:r>
            <a:endParaRPr lang="ru-Ru" dirty="0"/>
          </a:p>
        </p:txBody>
      </p:sp>
      <p:sp>
        <p:nvSpPr>
          <p:cNvPr id="4" name="Slide Number Placeholder 3"/>
          <p:cNvSpPr>
            <a:spLocks noGrp="1"/>
          </p:cNvSpPr>
          <p:nvPr>
            <p:ph type="sldNum" sz="quarter" idx="10"/>
          </p:nvPr>
        </p:nvSpPr>
        <p:spPr/>
        <p:txBody>
          <a:bodyPr/>
          <a:lstStyle/>
          <a:p>
            <a:pPr algn="l" rtl="0"/>
            <a:fld id="{CD5D8AE4-A521-4C93-931F-3604DC391183}" type="slidenum">
              <a:rPr/>
              <a:t>26</a:t>
            </a:fld>
            <a:endParaRPr lang="ru-Ru"/>
          </a:p>
        </p:txBody>
      </p:sp>
    </p:spTree>
    <p:extLst>
      <p:ext uri="{BB962C8B-B14F-4D97-AF65-F5344CB8AC3E}">
        <p14:creationId xmlns:p14="http://schemas.microsoft.com/office/powerpoint/2010/main" val="2359236079"/>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ru-Ru" b="0" i="0" u="none" baseline="0"/>
              <a:t>Тепловые карты обращают внимание на большие различия в оценках зрелости — при интерпретации результатов это может быть уместно, поскольку:</a:t>
            </a:r>
          </a:p>
          <a:p>
            <a:pPr algn="l" rtl="0"/>
            <a:r>
              <a:rPr lang="ru-Ru" b="0" i="0" u="none" baseline="0"/>
              <a:t>-большие различия, вероятно, должны быть устранены в первую очередь;</a:t>
            </a:r>
          </a:p>
          <a:p>
            <a:pPr algn="l" rtl="0"/>
            <a:r>
              <a:rPr lang="ru-Ru" b="0" i="0" u="none" baseline="0"/>
              <a:t>-данные по многим уровням цепей поставок взяты выборочно, и различия в цифрах следует интерпретировать с учетом ошибки выборки — небольшие различия между цифрами означают, что мы не можем с уверенностью сказать, что эти различия «реальны» или являются результатом случайных процессов выборки;</a:t>
            </a:r>
          </a:p>
          <a:p>
            <a:pPr algn="l" rtl="0"/>
            <a:r>
              <a:rPr lang="ru-Ru" b="0" i="0" u="none" baseline="0"/>
              <a:t>-различия между тенденциями по строкам или столбцам могут быть выделены на тепловых картах.</a:t>
            </a:r>
          </a:p>
          <a:p>
            <a:endParaRPr lang="ru-Ru" baseline="0" dirty="0"/>
          </a:p>
          <a:p>
            <a:pPr algn="l" rtl="0"/>
            <a:r>
              <a:rPr lang="ru-Ru" b="0" i="0" u="none" baseline="0"/>
              <a:t>Хотя тепловые карты/пузырьковые диаграммы полезны для определения сильных и слабых сторон, оценочным группам все равно необходимо ознакомиться с основными цифрами.</a:t>
            </a:r>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E3A3E85-43D4-CA4F-87E4-4813A8F8E626}" type="slidenum">
              <a:rPr kumimoji="0" sz="1200" b="0" i="0" u="none" strike="noStrike" kern="1200" cap="none" spc="0" normalizeH="0" baseline="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27</a:t>
            </a:fld>
            <a:endParaRPr kumimoji="0" lang="ru-Ru"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542594329"/>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ru-Ru" b="0" i="0" u="none" baseline="0"/>
              <a:t>В результате исследования в шаблоне анализа СММ были получены результаты по каждому вопросу; оценочным группам следует проанализировать эти данные.</a:t>
            </a:r>
            <a:endParaRPr lang="ru-Ru"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E3A3E85-43D4-CA4F-87E4-4813A8F8E626}" type="slidenum">
              <a:rPr kumimoji="0" sz="1200" b="0" i="0" u="none" strike="noStrike" kern="1200" cap="none" spc="0" normalizeH="0" baseline="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28</a:t>
            </a:fld>
            <a:endParaRPr kumimoji="0" lang="ru-Ru"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837106812"/>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ru-Ru" dirty="0"/>
          </a:p>
        </p:txBody>
      </p:sp>
      <p:sp>
        <p:nvSpPr>
          <p:cNvPr id="4" name="Slide Number Placeholder 3"/>
          <p:cNvSpPr>
            <a:spLocks noGrp="1"/>
          </p:cNvSpPr>
          <p:nvPr>
            <p:ph type="sldNum" sz="quarter" idx="5"/>
          </p:nvPr>
        </p:nvSpPr>
        <p:spPr/>
        <p:txBody>
          <a:bodyPr/>
          <a:lstStyle/>
          <a:p>
            <a:pPr algn="l" rtl="0"/>
            <a:fld id="{CD5D8AE4-A521-4C93-931F-3604DC391183}" type="slidenum">
              <a:rPr/>
              <a:t>29</a:t>
            </a:fld>
            <a:endParaRPr lang="ru-Ru"/>
          </a:p>
        </p:txBody>
      </p:sp>
    </p:spTree>
    <p:extLst>
      <p:ext uri="{BB962C8B-B14F-4D97-AF65-F5344CB8AC3E}">
        <p14:creationId xmlns:p14="http://schemas.microsoft.com/office/powerpoint/2010/main" val="102946881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ru-Ru" b="0" i="0" u="none" baseline="0"/>
              <a:t>В отличие от NSCA 1.0, в версии NSCA 2.0 исследование CMM разработано в виде серии вопросов типа «да»/«нет» (т. е. «бинарных»). Многие вопросы косвенно содержались в NSCA 1.0 (хотя исследование было обновлено), но сборщики данных присваивали организациям уровень зрелости по определенному аспекту цепи поставок. При этом не фиксировалось, какие позиции присутствуют или отсутствуют для данного уровня — и много информации из собранных данных было утрачено. Это затрудняло выработку конкретных рекомендаций. Кроме того, допускалась возможность того, что разные сборщики данных неравномерно распределяли организации по различным уровням, что могло иногда искажать результаты. В NSCA 2.0 большинство вопросов в исследовании CMM являются закрытыми, и сборщикам данных не нужно интерпретировать результаты. Это было сделано для того, чтобы собрать необходимую информацию и уменьшить потенциальную погрешность от интерпретаций сборщиков данных.</a:t>
            </a:r>
          </a:p>
          <a:p>
            <a:endParaRPr lang="ru-Ru" dirty="0"/>
          </a:p>
          <a:p>
            <a:pPr algn="l" rtl="0"/>
            <a:r>
              <a:rPr lang="ru-Ru" b="0" i="0" u="none" baseline="0"/>
              <a:t>В результате в исследовании СММ NSCA 2.0 было получено достаточно большое количество информации от каждой посещенной организации. В исследовании CMM для точки оказания услуг содержится более 250 потенциальных ответов, а в исследовании CMM для центрального/промежуточного склада — до более чем 650 потенциальных ответов. Очень немногие сотрудники найдут время для прочтения всех ответов на все вопросы (хотя члены аналитической группы должны это сделать!), поэтому данные должны быть обобщены определенным образом, чтобы сотрудники могли понять, какие рекомендации получены в результате оценки. С этой целью для исследования CMM в рамках NSCA 2.0 CMM была разработана «балльная» система, основанная на подходе модели зрелости.</a:t>
            </a:r>
            <a:endParaRPr lang="ru-Ru" dirty="0"/>
          </a:p>
          <a:p>
            <a:endParaRPr lang="ru-Ru" dirty="0"/>
          </a:p>
        </p:txBody>
      </p:sp>
      <p:sp>
        <p:nvSpPr>
          <p:cNvPr id="4" name="Slide Number Placeholder 3"/>
          <p:cNvSpPr>
            <a:spLocks noGrp="1"/>
          </p:cNvSpPr>
          <p:nvPr>
            <p:ph type="sldNum" sz="quarter" idx="5"/>
          </p:nvPr>
        </p:nvSpPr>
        <p:spPr/>
        <p:txBody>
          <a:bodyPr/>
          <a:lstStyle/>
          <a:p>
            <a:pPr algn="l" rtl="0"/>
            <a:fld id="{CD5D8AE4-A521-4C93-931F-3604DC391183}" type="slidenum">
              <a:rPr/>
              <a:t>3</a:t>
            </a:fld>
            <a:endParaRPr lang="ru-Ru"/>
          </a:p>
        </p:txBody>
      </p:sp>
    </p:spTree>
    <p:extLst>
      <p:ext uri="{BB962C8B-B14F-4D97-AF65-F5344CB8AC3E}">
        <p14:creationId xmlns:p14="http://schemas.microsoft.com/office/powerpoint/2010/main" val="3118596080"/>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ru-Ru" b="0" i="0" u="none" baseline="0"/>
              <a:t>Оценочный анализ призван построить убедительную, основанную на данных/фактах картину для обоснования конечных рекомендаций.</a:t>
            </a:r>
            <a:endParaRPr lang="ru-Ru" dirty="0"/>
          </a:p>
          <a:p>
            <a:endParaRPr lang="ru-Ru" dirty="0"/>
          </a:p>
          <a:p>
            <a:pPr algn="l" rtl="0"/>
            <a:r>
              <a:rPr lang="ru-Ru" b="0" i="0" u="none" baseline="0"/>
              <a:t>С помощью описательных вопросов можно получить очень содержательную информацию; их не следует игнорировать только потому, что они не являются частью оценки.</a:t>
            </a:r>
          </a:p>
          <a:p>
            <a:endParaRPr lang="ru-Ru" baseline="0" dirty="0"/>
          </a:p>
          <a:p>
            <a:pPr algn="l" rtl="0"/>
            <a:r>
              <a:rPr lang="ru-Ru" b="0" i="0" u="none" baseline="0"/>
              <a:t>Оценочные группы могут счесть необходимым ознакомиться с показателями зрелости для отдельных организаций (например, с показателями зрелости для каждого медицинского центра, больницы и пр., а не со средними показателями для каждого уровня) для выявления выбросов, определения группировок и пр. как для очистки/проверки данных, так и для интерпретации результатов.</a:t>
            </a:r>
            <a:endParaRPr lang="ru-Ru" dirty="0"/>
          </a:p>
          <a:p>
            <a:endParaRPr lang="ru-Ru" baseline="0" dirty="0"/>
          </a:p>
          <a:p>
            <a:pPr algn="l" rtl="0"/>
            <a:r>
              <a:rPr lang="ru-Ru" b="0" i="0" u="none" baseline="0"/>
              <a:t>Более подробная информация о рекомендациях NSCA 2.0 по представлению и интерпретации данных содержится во вспомогательных документах, включая план анализа СММ и шаблон анализа СММ (и сопроводительные инструкции).</a:t>
            </a:r>
            <a:endParaRPr lang="ru-Ru" dirty="0"/>
          </a:p>
          <a:p>
            <a:endParaRPr lang="ru-Ru"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E3A3E85-43D4-CA4F-87E4-4813A8F8E626}" type="slidenum">
              <a:rPr kumimoji="0" sz="1200" b="0" i="0" u="none" strike="noStrike" kern="1200" cap="none" spc="0" normalizeH="0" baseline="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30</a:t>
            </a:fld>
            <a:endParaRPr kumimoji="0" lang="ru-Ru"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048773958"/>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ru-Ru" dirty="0"/>
          </a:p>
        </p:txBody>
      </p:sp>
      <p:sp>
        <p:nvSpPr>
          <p:cNvPr id="4" name="Slide Number Placeholder 3"/>
          <p:cNvSpPr>
            <a:spLocks noGrp="1"/>
          </p:cNvSpPr>
          <p:nvPr>
            <p:ph type="sldNum" sz="quarter" idx="5"/>
          </p:nvPr>
        </p:nvSpPr>
        <p:spPr/>
        <p:txBody>
          <a:bodyPr/>
          <a:lstStyle/>
          <a:p>
            <a:pPr algn="l" rtl="0"/>
            <a:fld id="{CD5D8AE4-A521-4C93-931F-3604DC391183}" type="slidenum">
              <a:rPr/>
              <a:t>31</a:t>
            </a:fld>
            <a:endParaRPr lang="ru-Ru"/>
          </a:p>
        </p:txBody>
      </p:sp>
    </p:spTree>
    <p:extLst>
      <p:ext uri="{BB962C8B-B14F-4D97-AF65-F5344CB8AC3E}">
        <p14:creationId xmlns:p14="http://schemas.microsoft.com/office/powerpoint/2010/main" val="3586492126"/>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ru-Ru" b="0" i="0" u="none" baseline="0"/>
              <a:t>Не самый полезный, но доступный способ.</a:t>
            </a:r>
            <a:endParaRPr lang="ru-Ru"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ru-Ru" dirty="0"/>
          </a:p>
          <a:p>
            <a:pPr marL="0" marR="0" lvl="0" indent="0" algn="l" defTabSz="914400" rtl="0" eaLnBrk="1" fontAlgn="auto" latinLnBrk="0" hangingPunct="1">
              <a:lnSpc>
                <a:spcPct val="100000"/>
              </a:lnSpc>
              <a:spcBef>
                <a:spcPts val="0"/>
              </a:spcBef>
              <a:spcAft>
                <a:spcPts val="0"/>
              </a:spcAft>
              <a:buClrTx/>
              <a:buSzTx/>
              <a:buFontTx/>
              <a:buNone/>
              <a:tabLst/>
              <a:defRPr/>
            </a:pPr>
            <a:r>
              <a:rPr lang="ru-Ru" b="0" i="0" u="none" baseline="0"/>
              <a:t>Радиальные графы также могут быть использованы для представления общих оценок (или имеющихся базовых позиций) по уровням цепи поставок и модулям CMM. Если представляется только один уровень, рекомендуется использовать радиальные круговые диаграммы. На радиальных графах линии могут представлять собой различные модули (как указано выше) или различные уровни системы здравоохранения.</a:t>
            </a:r>
            <a:endParaRPr lang="ru-Ru" dirty="0"/>
          </a:p>
          <a:p>
            <a:endParaRPr lang="ru-Ru" sz="1200" kern="1200" dirty="0">
              <a:solidFill>
                <a:schemeClr val="tx1"/>
              </a:solidFill>
              <a:effectLst/>
              <a:latin typeface="+mn-lt"/>
              <a:ea typeface="+mn-ea"/>
              <a:cs typeface="+mn-cs"/>
            </a:endParaRPr>
          </a:p>
          <a:p>
            <a:pPr algn="l" rtl="0"/>
            <a:r>
              <a:rPr lang="ru-Ru" sz="1200" b="0" i="0" u="none" kern="1200" baseline="0">
                <a:solidFill>
                  <a:schemeClr val="tx1"/>
                </a:solidFill>
                <a:effectLst/>
                <a:latin typeface="+mn-lt"/>
                <a:ea typeface="+mn-ea"/>
                <a:cs typeface="+mn-cs"/>
              </a:rPr>
              <a:t>Радарный/радиальный граф </a:t>
            </a:r>
            <a:r>
              <a:rPr lang="ru-Ru" sz="1200" b="0" i="1" u="none" kern="1200" baseline="0">
                <a:solidFill>
                  <a:schemeClr val="tx1"/>
                </a:solidFill>
                <a:effectLst/>
                <a:latin typeface="+mn-lt"/>
                <a:ea typeface="+mn-ea"/>
                <a:cs typeface="+mn-cs"/>
              </a:rPr>
              <a:t>может</a:t>
            </a:r>
            <a:r>
              <a:rPr lang="ru-Ru" sz="1200" b="0" i="0" u="none" kern="1200" baseline="0">
                <a:solidFill>
                  <a:schemeClr val="tx1"/>
                </a:solidFill>
                <a:effectLst/>
                <a:latin typeface="+mn-lt"/>
                <a:ea typeface="+mn-ea"/>
                <a:cs typeface="+mn-cs"/>
              </a:rPr>
              <a:t> отразить разницу между различными типами учреждений/объектов, но, в зависимости от результатов индивидуальной оценки, может дать крайне ограниченную полезную информацию. Существует 5 модулей, которые задаются на всех уровнях системы здравоохранения. Интерпретация данных радиальных графов подвержена ограничениям, приведенным на слайдах 19 и 20, однако они могут продемонстрировать области большей/меньшей зрелости.</a:t>
            </a:r>
          </a:p>
          <a:p>
            <a:endParaRPr lang="ru-Ru" sz="1200" kern="1200" baseline="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ru-Ru" b="0" i="0" u="none" baseline="0"/>
              <a:t>Радиальные графы опять же подчеркивают существенные различия (см., например, центральные склады (PNFP) на предыдущем слайде). Однако линии между организациями визуально подразумевают некую связь между осями радиального графа, в то время как порядок осей может быть произвольным (и даже если порядок не произвольный, мы не можем ожидать прямой связи между модулями/уровнями). При представлении радиальных графов следует включать только несколько выбранных модулей/уровней — слишком большое количество линий на радиальном графе делает его перегруженным и может сбивать с толку.</a:t>
            </a:r>
            <a:endParaRPr lang="ru-Ru" dirty="0"/>
          </a:p>
          <a:p>
            <a:endParaRPr lang="ru-Ru" dirty="0"/>
          </a:p>
        </p:txBody>
      </p:sp>
      <p:sp>
        <p:nvSpPr>
          <p:cNvPr id="4" name="Slide Number Placeholder 3"/>
          <p:cNvSpPr>
            <a:spLocks noGrp="1"/>
          </p:cNvSpPr>
          <p:nvPr>
            <p:ph type="sldNum" sz="quarter" idx="10"/>
          </p:nvPr>
        </p:nvSpPr>
        <p:spPr/>
        <p:txBody>
          <a:bodyPr/>
          <a:lstStyle/>
          <a:p>
            <a:pPr algn="l" rtl="0"/>
            <a:fld id="{CD5D8AE4-A521-4C93-931F-3604DC391183}" type="slidenum">
              <a:rPr/>
              <a:t>32</a:t>
            </a:fld>
            <a:endParaRPr lang="ru-Ru"/>
          </a:p>
        </p:txBody>
      </p:sp>
    </p:spTree>
    <p:extLst>
      <p:ext uri="{BB962C8B-B14F-4D97-AF65-F5344CB8AC3E}">
        <p14:creationId xmlns:p14="http://schemas.microsoft.com/office/powerpoint/2010/main" val="38508763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th-TH"/>
          </a:p>
        </p:txBody>
      </p:sp>
      <p:sp>
        <p:nvSpPr>
          <p:cNvPr id="4" name="Slide Number Placeholder 3"/>
          <p:cNvSpPr>
            <a:spLocks noGrp="1"/>
          </p:cNvSpPr>
          <p:nvPr>
            <p:ph type="sldNum" sz="quarter" idx="5"/>
          </p:nvPr>
        </p:nvSpPr>
        <p:spPr/>
        <p:txBody>
          <a:bodyPr/>
          <a:lstStyle/>
          <a:p>
            <a:fld id="{CD5D8AE4-A521-4C93-931F-3604DC391183}" type="slidenum">
              <a:rPr lang="en-US" smtClean="0"/>
              <a:t>4</a:t>
            </a:fld>
            <a:endParaRPr lang="en-US"/>
          </a:p>
        </p:txBody>
      </p:sp>
    </p:spTree>
    <p:extLst>
      <p:ext uri="{BB962C8B-B14F-4D97-AF65-F5344CB8AC3E}">
        <p14:creationId xmlns:p14="http://schemas.microsoft.com/office/powerpoint/2010/main" val="328134031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ru-Ru" b="0" i="0" u="none" baseline="0"/>
              <a:t>Первый тип вопросов — это «бинарный» вопрос, на который можно ответить «да», «нет» или «не знаю». Ответы «да» кодируются как «1», ответы «нет» кодируются как «0», а ответы «не знаю» кодируются как «98». В большинстве случаев ответ «Да» (или «1») означает, что данная позиция/процесс имеется — он будет учитываться при подсчете баллов. Есть несколько вопросов, где «нет» (или «0») означает, что данная позиция/процесс имеется (например, вопрос FS-107 «Отмечался ли в прошлом году дефицит бюджета на товары медицинского назначения?»).</a:t>
            </a:r>
          </a:p>
          <a:p>
            <a:endParaRPr lang="ru-Ru" baseline="0" dirty="0"/>
          </a:p>
          <a:p>
            <a:pPr algn="l" rtl="0"/>
            <a:r>
              <a:rPr lang="ru-Ru" sz="1200" b="0" i="0" u="none" kern="1200" baseline="0">
                <a:solidFill>
                  <a:schemeClr val="tx1"/>
                </a:solidFill>
                <a:effectLst/>
                <a:latin typeface="+mn-lt"/>
                <a:ea typeface="+mn-ea"/>
                <a:cs typeface="+mn-cs"/>
              </a:rPr>
              <a:t>Как правило, ответ «Я не знаю» оценивается как «Нет» или «Отсутствует», так как мы предполагаем, что если респондент не знает ответа, то это значит, что он или она не использует данные/процесс, о котором идет речь, т. е. такие данные/процесс отсутствуют в принципе. Тем не менее в некоторых случаях респондент отвечает «Я не знаю» по другим причинам. Например, вопрос может касаться каких-либо данных/процесса, к которым респондент обычно не имеет отношения, но другой сотрудник занимается ими и сможет лучше ответить на этот вопрос.</a:t>
            </a:r>
          </a:p>
          <a:p>
            <a:endParaRPr lang="ru-Ru" sz="1200" kern="1200" dirty="0">
              <a:solidFill>
                <a:schemeClr val="tx1"/>
              </a:solidFill>
              <a:effectLst/>
              <a:latin typeface="+mn-lt"/>
              <a:ea typeface="+mn-ea"/>
              <a:cs typeface="+mn-cs"/>
            </a:endParaRPr>
          </a:p>
          <a:p>
            <a:pPr algn="l" rtl="0"/>
            <a:r>
              <a:rPr lang="ru-Ru" sz="1200" b="0" i="0" u="none" kern="1200" baseline="0">
                <a:solidFill>
                  <a:schemeClr val="tx1"/>
                </a:solidFill>
                <a:effectLst/>
                <a:latin typeface="+mn-lt"/>
                <a:ea typeface="+mn-ea"/>
                <a:cs typeface="+mn-cs"/>
              </a:rPr>
              <a:t>Хотя ответ «Я не знаю» оценивается так же, как ответ «Нет», при более глубоком изучении данных оценочные группы могут отметить вопросы, на которые большая доля респондентов дала ответ «Я не знаю». Незнание ответа, возможно, говорит о наличии другой проблемы, предполагающей рекомендации, отличные от тех, которые следуют из ответа «Нет».</a:t>
            </a:r>
            <a:endParaRPr lang="ru-Ru" dirty="0"/>
          </a:p>
        </p:txBody>
      </p:sp>
      <p:sp>
        <p:nvSpPr>
          <p:cNvPr id="4" name="Slide Number Placeholder 3"/>
          <p:cNvSpPr>
            <a:spLocks noGrp="1"/>
          </p:cNvSpPr>
          <p:nvPr>
            <p:ph type="sldNum" sz="quarter" idx="10"/>
          </p:nvPr>
        </p:nvSpPr>
        <p:spPr/>
        <p:txBody>
          <a:bodyPr/>
          <a:lstStyle/>
          <a:p>
            <a:pPr algn="l" rtl="0"/>
            <a:fld id="{CD5D8AE4-A521-4C93-931F-3604DC391183}" type="slidenum">
              <a:rPr/>
              <a:t>5</a:t>
            </a:fld>
            <a:endParaRPr lang="ru-Ru"/>
          </a:p>
        </p:txBody>
      </p:sp>
    </p:spTree>
    <p:extLst>
      <p:ext uri="{BB962C8B-B14F-4D97-AF65-F5344CB8AC3E}">
        <p14:creationId xmlns:p14="http://schemas.microsoft.com/office/powerpoint/2010/main" val="247557624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ru-Ru" b="0" i="0" u="none" baseline="0"/>
              <a:t>Для таких типов вопросов </a:t>
            </a:r>
            <a:r>
              <a:rPr lang="ru-Ru" sz="1200" b="0" i="0" u="none" kern="1200" baseline="0">
                <a:solidFill>
                  <a:schemeClr val="tx1"/>
                </a:solidFill>
                <a:effectLst/>
                <a:latin typeface="+mn-lt"/>
                <a:ea typeface="+mn-ea"/>
                <a:cs typeface="+mn-cs"/>
              </a:rPr>
              <a:t>каждый </a:t>
            </a:r>
            <a:r>
              <a:rPr lang="ru-Ru" sz="1200" b="0" i="0" u="sng" kern="1200" baseline="0">
                <a:solidFill>
                  <a:schemeClr val="tx1"/>
                </a:solidFill>
                <a:effectLst/>
                <a:latin typeface="+mn-lt"/>
                <a:ea typeface="+mn-ea"/>
                <a:cs typeface="+mn-cs"/>
              </a:rPr>
              <a:t>ответ</a:t>
            </a:r>
            <a:r>
              <a:rPr lang="ru-Ru" sz="1200" b="0" i="0" u="none" kern="1200" baseline="0">
                <a:solidFill>
                  <a:schemeClr val="tx1"/>
                </a:solidFill>
                <a:effectLst/>
                <a:latin typeface="+mn-lt"/>
                <a:ea typeface="+mn-ea"/>
                <a:cs typeface="+mn-cs"/>
              </a:rPr>
              <a:t> рассматривается как отдельный вопрос, и каждому ответу присваивается отдельная категория. В SurveyCTO каждому ответу на вопросы с несколькими вариантами ответов отводится отдельное поле и отдельный номер, как показано в крайнем левом столбце выше. В каждом поле из базы данных вводится значение «1» (присутствует/выбран) или «0» (отсутствует/не выбран). Каждый ответ оценивается (или подсчитывается) независимо, и каждый ответ рассматривается как бинарный вопрос.</a:t>
            </a:r>
            <a:endParaRPr lang="ru-Ru" dirty="0"/>
          </a:p>
        </p:txBody>
      </p:sp>
      <p:sp>
        <p:nvSpPr>
          <p:cNvPr id="4" name="Slide Number Placeholder 3"/>
          <p:cNvSpPr>
            <a:spLocks noGrp="1"/>
          </p:cNvSpPr>
          <p:nvPr>
            <p:ph type="sldNum" sz="quarter" idx="10"/>
          </p:nvPr>
        </p:nvSpPr>
        <p:spPr/>
        <p:txBody>
          <a:bodyPr/>
          <a:lstStyle/>
          <a:p>
            <a:pPr algn="l" rtl="0"/>
            <a:fld id="{CD5D8AE4-A521-4C93-931F-3604DC391183}" type="slidenum">
              <a:rPr/>
              <a:t>6</a:t>
            </a:fld>
            <a:endParaRPr lang="ru-Ru"/>
          </a:p>
        </p:txBody>
      </p:sp>
    </p:spTree>
    <p:extLst>
      <p:ext uri="{BB962C8B-B14F-4D97-AF65-F5344CB8AC3E}">
        <p14:creationId xmlns:p14="http://schemas.microsoft.com/office/powerpoint/2010/main" val="145969442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ru-Ru" sz="1200" b="0" i="0" u="none" kern="1200" baseline="0">
                <a:solidFill>
                  <a:schemeClr val="tx1"/>
                </a:solidFill>
                <a:effectLst/>
                <a:latin typeface="+mn-lt"/>
                <a:ea typeface="+mn-ea"/>
                <a:cs typeface="+mn-cs"/>
              </a:rPr>
              <a:t>Для таких типов вопросов ответы структурируются по иерархическому принципу: базовый ответ соответствует высокой категории, а более продвинутые ответы — более низким категориям.</a:t>
            </a:r>
          </a:p>
          <a:p>
            <a:endParaRPr lang="ru-Ru" sz="1200" kern="1200" dirty="0">
              <a:solidFill>
                <a:schemeClr val="tx1"/>
              </a:solidFill>
              <a:effectLst/>
              <a:latin typeface="+mn-lt"/>
              <a:ea typeface="+mn-ea"/>
              <a:cs typeface="+mn-cs"/>
            </a:endParaRPr>
          </a:p>
          <a:p>
            <a:pPr algn="l" rtl="0"/>
            <a:r>
              <a:rPr lang="ru-Ru" b="0" i="0" u="none" baseline="0"/>
              <a:t>Например, для промежуточных ответов («Некоторое количество» в приведенном выше примере) оценка будет включать «зачет» или «баллы» как за базовый, так и за средний уровень. Если респондент ответил «Все», то баллы будут начислены за все четыре категории зрелости.</a:t>
            </a:r>
            <a:endParaRPr lang="ru-Ru"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E3A3E85-43D4-CA4F-87E4-4813A8F8E626}" type="slidenum">
              <a:rPr kumimoji="0" sz="1200" b="0" i="0" u="none" strike="noStrike" kern="1200" cap="none" spc="0" normalizeH="0" baseline="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0" lang="ru-Ru"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75684629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ru-Ru" sz="1200" b="0" i="0" u="none" kern="1200" baseline="0">
                <a:solidFill>
                  <a:schemeClr val="tx1"/>
                </a:solidFill>
                <a:effectLst/>
                <a:latin typeface="+mn-lt"/>
                <a:ea typeface="+mn-ea"/>
                <a:cs typeface="+mn-cs"/>
              </a:rPr>
              <a:t>Для этих вопросов каждый ответ рассматривается как отдельный вопрос в соответствии с предыдущим слайдом, и каждому ответу присваивается отдельная категория. Однако некоторые или все ответы засчитываются как «частичный» ответ. В приведенном выше примере для поля с 6 ответами, помеченного «\Базовый», каждый ответ оценивается в 1/3 от базового балла (обратите внимание, что точное количество, учитываемое для каждого поля ответа, зависит от вопроса). Это означает, что для данного вопроса потенциально возможно до двух полных базовых баллов.</a:t>
            </a:r>
            <a:endParaRPr lang="ru-Ru" dirty="0"/>
          </a:p>
        </p:txBody>
      </p:sp>
      <p:sp>
        <p:nvSpPr>
          <p:cNvPr id="4" name="Slide Number Placeholder 3"/>
          <p:cNvSpPr>
            <a:spLocks noGrp="1"/>
          </p:cNvSpPr>
          <p:nvPr>
            <p:ph type="sldNum"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0000000-1234-1234-1234-123412341234}" type="slidenum">
              <a:rPr kumimoji="0" sz="1200" b="0" i="0" u="none" strike="noStrike" kern="1200" cap="none" spc="0" normalizeH="0" baseline="0">
                <a:ln>
                  <a:noFill/>
                </a:ln>
                <a:solidFill>
                  <a:prstClr val="black"/>
                </a:solidFill>
                <a:effectLst/>
                <a:uLnTx/>
                <a:uFillTx/>
                <a:latin typeface="Calibri"/>
                <a:ea typeface="Calibri"/>
                <a:cs typeface="Calibri"/>
                <a:sym typeface="Calibri"/>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0" lang="ru-Ru" sz="1200" b="0" i="0" u="none" strike="noStrike" kern="1200" cap="none" spc="0" normalizeH="0" baseline="0" noProof="0" dirty="0">
              <a:ln>
                <a:noFill/>
              </a:ln>
              <a:solidFill>
                <a:prstClr val="black"/>
              </a:solidFill>
              <a:effectLst/>
              <a:uLnTx/>
              <a:uFillTx/>
              <a:latin typeface="Calibri"/>
              <a:ea typeface="Calibri"/>
              <a:cs typeface="Calibri"/>
              <a:sym typeface="Calibri"/>
            </a:endParaRPr>
          </a:p>
        </p:txBody>
      </p:sp>
    </p:spTree>
    <p:extLst>
      <p:ext uri="{BB962C8B-B14F-4D97-AF65-F5344CB8AC3E}">
        <p14:creationId xmlns:p14="http://schemas.microsoft.com/office/powerpoint/2010/main" val="131937181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ru-Ru" b="0" i="0" u="none" baseline="0"/>
              <a:t>Максимальный балл — две базовых позиции (на уровне точки оказания услуг; на других уровнях — три). </a:t>
            </a:r>
            <a:r>
              <a:rPr lang="ru-Ru" sz="1200" b="0" i="0" u="none" kern="1200" baseline="0">
                <a:solidFill>
                  <a:schemeClr val="tx1"/>
                </a:solidFill>
                <a:effectLst/>
                <a:latin typeface="+mn-lt"/>
                <a:ea typeface="+mn-ea"/>
                <a:cs typeface="+mn-cs"/>
              </a:rPr>
              <a:t>Мы не предполагаем проведение ежегодного обучения по всем семи областям, и если мы оценим каждый ответ отдельно как «базовый», то любой объект, на котором не проводилось обучение в некоторых областях, «потеряет баллы» за те области, в которых на нем не проводилось обучение. Таким образом, для данного вопроса допускается несколько вариантов ответов: наличие 1 ответа = 1 означает, что 1 из 2 базовых позиций имеются в наличии, 2 </a:t>
            </a:r>
            <a:r>
              <a:rPr lang="ru-Ru" sz="1200" b="0" i="0" u="sng" kern="1200" baseline="0">
                <a:solidFill>
                  <a:schemeClr val="tx1"/>
                </a:solidFill>
                <a:effectLst/>
                <a:latin typeface="+mn-lt"/>
                <a:ea typeface="+mn-ea"/>
                <a:cs typeface="+mn-cs"/>
              </a:rPr>
              <a:t>и более</a:t>
            </a:r>
            <a:r>
              <a:rPr lang="ru-Ru" sz="1200" b="0" i="0" u="none" kern="1200" baseline="0">
                <a:solidFill>
                  <a:schemeClr val="tx1"/>
                </a:solidFill>
                <a:effectLst/>
                <a:latin typeface="+mn-lt"/>
                <a:ea typeface="+mn-ea"/>
                <a:cs typeface="+mn-cs"/>
              </a:rPr>
              <a:t> ответов = 1 означает, что 2 из 2 базовых позиций имеются в наличии.</a:t>
            </a:r>
            <a:endParaRPr lang="ru-Ru" dirty="0"/>
          </a:p>
        </p:txBody>
      </p:sp>
      <p:sp>
        <p:nvSpPr>
          <p:cNvPr id="4" name="Slide Number Placeholder 3"/>
          <p:cNvSpPr>
            <a:spLocks noGrp="1"/>
          </p:cNvSpPr>
          <p:nvPr>
            <p:ph type="sldNum"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0000000-1234-1234-1234-123412341234}" type="slidenum">
              <a:rPr kumimoji="0" sz="1200" b="0" i="0" u="none" strike="noStrike" kern="1200" cap="none" spc="0" normalizeH="0" baseline="0">
                <a:ln>
                  <a:noFill/>
                </a:ln>
                <a:solidFill>
                  <a:prstClr val="black"/>
                </a:solidFill>
                <a:effectLst/>
                <a:uLnTx/>
                <a:uFillTx/>
                <a:latin typeface="Calibri"/>
                <a:ea typeface="Calibri"/>
                <a:cs typeface="Calibri"/>
                <a:sym typeface="Calibri"/>
              </a:rPr>
              <a:pPr marL="0" marR="0" lvl="0" indent="0" algn="r" defTabSz="914400" rtl="0" eaLnBrk="1" fontAlgn="auto" latinLnBrk="0" hangingPunct="1">
                <a:lnSpc>
                  <a:spcPct val="100000"/>
                </a:lnSpc>
                <a:spcBef>
                  <a:spcPts val="0"/>
                </a:spcBef>
                <a:spcAft>
                  <a:spcPts val="0"/>
                </a:spcAft>
                <a:buClrTx/>
                <a:buSzTx/>
                <a:buFontTx/>
                <a:buNone/>
                <a:tabLst/>
                <a:defRPr/>
              </a:pPr>
              <a:t>9</a:t>
            </a:fld>
            <a:endParaRPr kumimoji="0" lang="ru-Ru" sz="1200" b="0" i="0" u="none" strike="noStrike" kern="1200" cap="none" spc="0" normalizeH="0" baseline="0" noProof="0" dirty="0">
              <a:ln>
                <a:noFill/>
              </a:ln>
              <a:solidFill>
                <a:prstClr val="black"/>
              </a:solidFill>
              <a:effectLst/>
              <a:uLnTx/>
              <a:uFillTx/>
              <a:latin typeface="Calibri"/>
              <a:ea typeface="Calibri"/>
              <a:cs typeface="Calibri"/>
              <a:sym typeface="Calibri"/>
            </a:endParaRPr>
          </a:p>
        </p:txBody>
      </p:sp>
    </p:spTree>
    <p:extLst>
      <p:ext uri="{BB962C8B-B14F-4D97-AF65-F5344CB8AC3E}">
        <p14:creationId xmlns:p14="http://schemas.microsoft.com/office/powerpoint/2010/main" val="4206663423"/>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over - Full Photo">
    <p:bg>
      <p:bgPr>
        <a:solidFill>
          <a:schemeClr val="tx1"/>
        </a:solidFill>
        <a:effectLst/>
      </p:bgPr>
    </p:bg>
    <p:spTree>
      <p:nvGrpSpPr>
        <p:cNvPr id="1" name=""/>
        <p:cNvGrpSpPr/>
        <p:nvPr/>
      </p:nvGrpSpPr>
      <p:grpSpPr>
        <a:xfrm>
          <a:off x="0" y="0"/>
          <a:ext cx="0" cy="0"/>
          <a:chOff x="0" y="0"/>
          <a:chExt cx="0" cy="0"/>
        </a:xfrm>
      </p:grpSpPr>
      <p:pic>
        <p:nvPicPr>
          <p:cNvPr id="19" name="Picture Placeholder 9"/>
          <p:cNvPicPr>
            <a:picLocks noChangeAspect="1"/>
          </p:cNvPicPr>
          <p:nvPr userDrawn="1"/>
        </p:nvPicPr>
        <p:blipFill rotWithShape="1">
          <a:blip r:embed="rId2" cstate="print">
            <a:extLst>
              <a:ext uri="{28A0092B-C50C-407E-A947-70E740481C1C}">
                <a14:useLocalDpi xmlns:a14="http://schemas.microsoft.com/office/drawing/2010/main"/>
              </a:ext>
            </a:extLst>
          </a:blip>
          <a:srcRect/>
          <a:stretch/>
        </p:blipFill>
        <p:spPr>
          <a:xfrm>
            <a:off x="203201" y="203683"/>
            <a:ext cx="11785599" cy="6450636"/>
          </a:xfrm>
          <a:prstGeom prst="rect">
            <a:avLst/>
          </a:prstGeom>
        </p:spPr>
      </p:pic>
      <p:sp>
        <p:nvSpPr>
          <p:cNvPr id="9"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FFFFFF"/>
                </a:solidFill>
                <a:latin typeface="Gill Sans MT"/>
                <a:cs typeface="Gill Sans MT"/>
              </a:defRPr>
            </a:lvl1pPr>
          </a:lstStyle>
          <a:p>
            <a:fld id="{68CB4184-939D-4EDE-94BB-2C13CB8E1CF7}" type="datetime1">
              <a:rPr lang="en-US" smtClean="0"/>
              <a:t>8/15/2022</a:t>
            </a:fld>
            <a:endParaRPr lang="en-US" dirty="0"/>
          </a:p>
        </p:txBody>
      </p:sp>
      <p:sp>
        <p:nvSpPr>
          <p:cNvPr id="10" name="Footer Placeholder 4"/>
          <p:cNvSpPr>
            <a:spLocks noGrp="1"/>
          </p:cNvSpPr>
          <p:nvPr>
            <p:ph type="ftr" sz="quarter" idx="3"/>
          </p:nvPr>
        </p:nvSpPr>
        <p:spPr>
          <a:xfrm>
            <a:off x="4165600" y="6423933"/>
            <a:ext cx="3860800" cy="214546"/>
          </a:xfrm>
          <a:prstGeom prst="rect">
            <a:avLst/>
          </a:prstGeom>
        </p:spPr>
        <p:txBody>
          <a:bodyPr vert="horz" lIns="91440" tIns="45720" rIns="91440" bIns="45720" rtlCol="0" anchor="ctr">
            <a:spAutoFit/>
          </a:bodyPr>
          <a:lstStyle>
            <a:lvl1pPr algn="ctr">
              <a:defRPr sz="794" b="0" i="0">
                <a:solidFill>
                  <a:srgbClr val="FFFFFF"/>
                </a:solidFill>
                <a:latin typeface="Gill Sans MT"/>
                <a:cs typeface="Gill Sans MT"/>
              </a:defRPr>
            </a:lvl1pPr>
          </a:lstStyle>
          <a:p>
            <a:r>
              <a:rPr lang="en-US" dirty="0"/>
              <a:t>FOOTER GOES HERE</a:t>
            </a:r>
          </a:p>
        </p:txBody>
      </p:sp>
      <p:sp>
        <p:nvSpPr>
          <p:cNvPr id="11"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FFFFFF"/>
                </a:solidFill>
                <a:latin typeface="Gill Sans MT"/>
                <a:cs typeface="Gill Sans MT"/>
              </a:defRPr>
            </a:lvl1pPr>
          </a:lstStyle>
          <a:p>
            <a:fld id="{42782948-4DBE-204D-AB9E-B65E067054AE}" type="slidenum">
              <a:rPr lang="en-US" smtClean="0"/>
              <a:pPr/>
              <a:t>‹#›</a:t>
            </a:fld>
            <a:endParaRPr lang="en-US" dirty="0"/>
          </a:p>
        </p:txBody>
      </p:sp>
      <p:sp>
        <p:nvSpPr>
          <p:cNvPr id="12" name="Title 1"/>
          <p:cNvSpPr>
            <a:spLocks noGrp="1"/>
          </p:cNvSpPr>
          <p:nvPr>
            <p:ph type="ctrTitle" hasCustomPrompt="1"/>
          </p:nvPr>
        </p:nvSpPr>
        <p:spPr>
          <a:xfrm>
            <a:off x="914400" y="2118715"/>
            <a:ext cx="5181600" cy="1600200"/>
          </a:xfrm>
          <a:effectLst>
            <a:outerShdw blurRad="254000" dir="2700000" algn="tl" rotWithShape="0">
              <a:srgbClr val="000000">
                <a:alpha val="20000"/>
              </a:srgbClr>
            </a:outerShdw>
          </a:effectLst>
        </p:spPr>
        <p:txBody>
          <a:bodyPr anchor="b" anchorCtr="0">
            <a:normAutofit/>
          </a:bodyPr>
          <a:lstStyle>
            <a:lvl1pPr>
              <a:defRPr sz="3174">
                <a:solidFill>
                  <a:schemeClr val="bg1"/>
                </a:solidFill>
              </a:defRPr>
            </a:lvl1pPr>
          </a:lstStyle>
          <a:p>
            <a:r>
              <a:rPr lang="en-US" dirty="0"/>
              <a:t>CLICK TO EDIT MASTER TITLE STYLE</a:t>
            </a:r>
          </a:p>
        </p:txBody>
      </p:sp>
      <p:sp>
        <p:nvSpPr>
          <p:cNvPr id="13" name="Subtitle 2"/>
          <p:cNvSpPr>
            <a:spLocks noGrp="1"/>
          </p:cNvSpPr>
          <p:nvPr>
            <p:ph type="subTitle" idx="1" hasCustomPrompt="1"/>
          </p:nvPr>
        </p:nvSpPr>
        <p:spPr>
          <a:xfrm>
            <a:off x="914400" y="4146997"/>
            <a:ext cx="4572000" cy="1600200"/>
          </a:xfrm>
          <a:effectLst>
            <a:outerShdw blurRad="254000" dir="5400000" algn="tl" rotWithShape="0">
              <a:srgbClr val="000000">
                <a:alpha val="40000"/>
              </a:srgbClr>
            </a:outerShdw>
          </a:effectLst>
        </p:spPr>
        <p:txBody>
          <a:bodyPr>
            <a:normAutofit/>
          </a:bodyPr>
          <a:lstStyle>
            <a:lvl1pPr marL="0" indent="0" algn="l">
              <a:buNone/>
              <a:defRPr sz="2116">
                <a:solidFill>
                  <a:schemeClr val="bg1"/>
                </a:solidFill>
              </a:defRPr>
            </a:lvl1pPr>
            <a:lvl2pPr marL="604738" indent="0" algn="ctr">
              <a:buNone/>
              <a:defRPr>
                <a:solidFill>
                  <a:schemeClr val="tx1">
                    <a:tint val="75000"/>
                  </a:schemeClr>
                </a:solidFill>
              </a:defRPr>
            </a:lvl2pPr>
            <a:lvl3pPr marL="1209477" indent="0" algn="ctr">
              <a:buNone/>
              <a:defRPr>
                <a:solidFill>
                  <a:schemeClr val="tx1">
                    <a:tint val="75000"/>
                  </a:schemeClr>
                </a:solidFill>
              </a:defRPr>
            </a:lvl3pPr>
            <a:lvl4pPr marL="1814215" indent="0" algn="ctr">
              <a:buNone/>
              <a:defRPr>
                <a:solidFill>
                  <a:schemeClr val="tx1">
                    <a:tint val="75000"/>
                  </a:schemeClr>
                </a:solidFill>
              </a:defRPr>
            </a:lvl4pPr>
            <a:lvl5pPr marL="2418954" indent="0" algn="ctr">
              <a:buNone/>
              <a:defRPr>
                <a:solidFill>
                  <a:schemeClr val="tx1">
                    <a:tint val="75000"/>
                  </a:schemeClr>
                </a:solidFill>
              </a:defRPr>
            </a:lvl5pPr>
            <a:lvl6pPr marL="3023692" indent="0" algn="ctr">
              <a:buNone/>
              <a:defRPr>
                <a:solidFill>
                  <a:schemeClr val="tx1">
                    <a:tint val="75000"/>
                  </a:schemeClr>
                </a:solidFill>
              </a:defRPr>
            </a:lvl6pPr>
            <a:lvl7pPr marL="3628431" indent="0" algn="ctr">
              <a:buNone/>
              <a:defRPr>
                <a:solidFill>
                  <a:schemeClr val="tx1">
                    <a:tint val="75000"/>
                  </a:schemeClr>
                </a:solidFill>
              </a:defRPr>
            </a:lvl7pPr>
            <a:lvl8pPr marL="4233169" indent="0" algn="ctr">
              <a:buNone/>
              <a:defRPr>
                <a:solidFill>
                  <a:schemeClr val="tx1">
                    <a:tint val="75000"/>
                  </a:schemeClr>
                </a:solidFill>
              </a:defRPr>
            </a:lvl8pPr>
            <a:lvl9pPr marL="4837908" indent="0" algn="ctr">
              <a:buNone/>
              <a:defRPr>
                <a:solidFill>
                  <a:schemeClr val="tx1">
                    <a:tint val="75000"/>
                  </a:schemeClr>
                </a:solidFill>
              </a:defRPr>
            </a:lvl9pPr>
          </a:lstStyle>
          <a:p>
            <a:r>
              <a:rPr lang="en-US" dirty="0"/>
              <a:t>CLICK TO EDIT MASTER SUBTITLE STYLE</a:t>
            </a:r>
          </a:p>
        </p:txBody>
      </p:sp>
      <p:cxnSp>
        <p:nvCxnSpPr>
          <p:cNvPr id="14" name="Straight Connector 13"/>
          <p:cNvCxnSpPr/>
          <p:nvPr userDrawn="1"/>
        </p:nvCxnSpPr>
        <p:spPr>
          <a:xfrm>
            <a:off x="995680" y="3932955"/>
            <a:ext cx="426720" cy="0"/>
          </a:xfrm>
          <a:prstGeom prst="line">
            <a:avLst/>
          </a:prstGeom>
          <a:ln w="19050">
            <a:solidFill>
              <a:srgbClr val="FFFFFF"/>
            </a:solidFill>
          </a:ln>
          <a:effectLst>
            <a:outerShdw blurRad="254000" dir="2700000" algn="tl" rotWithShape="0">
              <a:srgbClr val="000000">
                <a:alpha val="40000"/>
              </a:srgbClr>
            </a:outerShdw>
          </a:effectLst>
        </p:spPr>
        <p:style>
          <a:lnRef idx="2">
            <a:schemeClr val="accent1"/>
          </a:lnRef>
          <a:fillRef idx="0">
            <a:schemeClr val="accent1"/>
          </a:fillRef>
          <a:effectRef idx="1">
            <a:schemeClr val="accent1"/>
          </a:effectRef>
          <a:fontRef idx="minor">
            <a:schemeClr val="tx1"/>
          </a:fontRef>
        </p:style>
      </p:cxnSp>
      <p:sp>
        <p:nvSpPr>
          <p:cNvPr id="5" name="Text Placeholder 4"/>
          <p:cNvSpPr>
            <a:spLocks noGrp="1"/>
          </p:cNvSpPr>
          <p:nvPr>
            <p:ph type="body" sz="quarter" idx="12" hasCustomPrompt="1"/>
          </p:nvPr>
        </p:nvSpPr>
        <p:spPr>
          <a:xfrm rot="16200000">
            <a:off x="10494089" y="1468008"/>
            <a:ext cx="2743200" cy="214546"/>
          </a:xfrm>
        </p:spPr>
        <p:txBody>
          <a:bodyPr>
            <a:spAutoFit/>
          </a:bodyPr>
          <a:lstStyle>
            <a:lvl1pPr marL="0" indent="0" algn="r">
              <a:buNone/>
              <a:defRPr sz="794" baseline="0">
                <a:solidFill>
                  <a:schemeClr val="bg1"/>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pic>
        <p:nvPicPr>
          <p:cNvPr id="16" name="Picture 15"/>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913025" y="753866"/>
            <a:ext cx="1826231" cy="543508"/>
          </a:xfrm>
          <a:prstGeom prst="rect">
            <a:avLst/>
          </a:prstGeom>
          <a:effectLst>
            <a:outerShdw blurRad="254000" dir="2700000" algn="tl" rotWithShape="0">
              <a:srgbClr val="000000">
                <a:alpha val="20000"/>
              </a:srgbClr>
            </a:outerShdw>
          </a:effectLst>
        </p:spPr>
      </p:pic>
    </p:spTree>
    <p:extLst>
      <p:ext uri="{BB962C8B-B14F-4D97-AF65-F5344CB8AC3E}">
        <p14:creationId xmlns:p14="http://schemas.microsoft.com/office/powerpoint/2010/main" val="193350470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Red/Gray Title Only">
    <p:bg>
      <p:bgPr>
        <a:solidFill>
          <a:srgbClr val="E7E7E5"/>
        </a:solidFill>
        <a:effectLst/>
      </p:bgPr>
    </p:bg>
    <p:spTree>
      <p:nvGrpSpPr>
        <p:cNvPr id="1" name=""/>
        <p:cNvGrpSpPr/>
        <p:nvPr/>
      </p:nvGrpSpPr>
      <p:grpSpPr>
        <a:xfrm>
          <a:off x="0" y="0"/>
          <a:ext cx="0" cy="0"/>
          <a:chOff x="0" y="0"/>
          <a:chExt cx="0" cy="0"/>
        </a:xfrm>
      </p:grpSpPr>
      <p:sp>
        <p:nvSpPr>
          <p:cNvPr id="10" name="Picture Placeholder 3"/>
          <p:cNvSpPr>
            <a:spLocks noGrp="1"/>
          </p:cNvSpPr>
          <p:nvPr>
            <p:ph type="pic" sz="quarter" idx="10" hasCustomPrompt="1"/>
          </p:nvPr>
        </p:nvSpPr>
        <p:spPr>
          <a:xfrm>
            <a:off x="203200" y="203682"/>
            <a:ext cx="5892800" cy="6450634"/>
          </a:xfrm>
          <a:solidFill>
            <a:schemeClr val="bg1"/>
          </a:solidFill>
        </p:spPr>
        <p:txBody>
          <a:bodyPr>
            <a:normAutofit/>
          </a:bodyPr>
          <a:lstStyle>
            <a:lvl1pPr marL="0" marR="0" indent="0" algn="l" defTabSz="604738" rtl="0" eaLnBrk="1" fontAlgn="auto" latinLnBrk="0" hangingPunct="1">
              <a:lnSpc>
                <a:spcPct val="100000"/>
              </a:lnSpc>
              <a:spcBef>
                <a:spcPct val="20000"/>
              </a:spcBef>
              <a:spcAft>
                <a:spcPts val="0"/>
              </a:spcAft>
              <a:buClrTx/>
              <a:buSzTx/>
              <a:buFont typeface="Arial"/>
              <a:buNone/>
              <a:tabLst/>
              <a:defRPr sz="1587">
                <a:solidFill>
                  <a:srgbClr val="6C6463"/>
                </a:solidFill>
              </a:defRPr>
            </a:lvl1pPr>
          </a:lstStyle>
          <a:p>
            <a:r>
              <a:rPr lang="en-US" dirty="0"/>
              <a:t>ADD PHOTO HERE</a:t>
            </a:r>
          </a:p>
        </p:txBody>
      </p:sp>
      <p:sp>
        <p:nvSpPr>
          <p:cNvPr id="9"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chemeClr val="bg1"/>
                </a:solidFill>
                <a:latin typeface="Gill Sans MT"/>
                <a:cs typeface="Gill Sans MT"/>
              </a:defRPr>
            </a:lvl1pPr>
          </a:lstStyle>
          <a:p>
            <a:fld id="{72693D9D-2B05-43D5-BA2C-DC41B17D5035}" type="datetime1">
              <a:rPr lang="en-US" smtClean="0"/>
              <a:t>8/15/2022</a:t>
            </a:fld>
            <a:endParaRPr lang="en-US" dirty="0"/>
          </a:p>
        </p:txBody>
      </p:sp>
      <p:sp>
        <p:nvSpPr>
          <p:cNvPr id="11"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6C6463"/>
                </a:solidFill>
                <a:latin typeface="Gill Sans MT"/>
                <a:cs typeface="Gill Sans MT"/>
              </a:defRPr>
            </a:lvl1pPr>
          </a:lstStyle>
          <a:p>
            <a:fld id="{42782948-4DBE-204D-AB9E-B65E067054AE}" type="slidenum">
              <a:rPr lang="en-US" smtClean="0"/>
              <a:pPr/>
              <a:t>‹#›</a:t>
            </a:fld>
            <a:endParaRPr lang="en-US" dirty="0"/>
          </a:p>
        </p:txBody>
      </p:sp>
      <p:sp>
        <p:nvSpPr>
          <p:cNvPr id="13" name="Text Placeholder 4"/>
          <p:cNvSpPr>
            <a:spLocks noGrp="1"/>
          </p:cNvSpPr>
          <p:nvPr>
            <p:ph type="body" sz="quarter" idx="12" hasCustomPrompt="1"/>
          </p:nvPr>
        </p:nvSpPr>
        <p:spPr>
          <a:xfrm rot="16200000">
            <a:off x="4601291" y="1468008"/>
            <a:ext cx="2743200" cy="214546"/>
          </a:xfrm>
        </p:spPr>
        <p:txBody>
          <a:bodyPr>
            <a:spAutoFit/>
          </a:bodyPr>
          <a:lstStyle>
            <a:lvl1pPr marL="0" indent="0" algn="r">
              <a:buNone/>
              <a:defRPr sz="794" baseline="0">
                <a:solidFill>
                  <a:srgbClr val="FFFFFF"/>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sp>
        <p:nvSpPr>
          <p:cNvPr id="16" name="Title 1"/>
          <p:cNvSpPr>
            <a:spLocks noGrp="1"/>
          </p:cNvSpPr>
          <p:nvPr>
            <p:ph type="title" hasCustomPrompt="1"/>
          </p:nvPr>
        </p:nvSpPr>
        <p:spPr>
          <a:xfrm>
            <a:off x="6502805" y="2894860"/>
            <a:ext cx="5181195" cy="1107995"/>
          </a:xfrm>
        </p:spPr>
        <p:txBody>
          <a:bodyPr wrap="square" anchor="ctr" anchorCtr="0">
            <a:spAutoFit/>
          </a:bodyPr>
          <a:lstStyle>
            <a:lvl1pPr>
              <a:defRPr>
                <a:solidFill>
                  <a:srgbClr val="BA0C2F"/>
                </a:solidFill>
              </a:defRPr>
            </a:lvl1pPr>
          </a:lstStyle>
          <a:p>
            <a:r>
              <a:rPr lang="en-US" dirty="0"/>
              <a:t>CLICK TO EDIT MASTER TITLE STYLE</a:t>
            </a:r>
          </a:p>
        </p:txBody>
      </p:sp>
    </p:spTree>
    <p:extLst>
      <p:ext uri="{BB962C8B-B14F-4D97-AF65-F5344CB8AC3E}">
        <p14:creationId xmlns:p14="http://schemas.microsoft.com/office/powerpoint/2010/main" val="123934102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_Red/Gray 1 Content">
    <p:bg>
      <p:bgPr>
        <a:solidFill>
          <a:schemeClr val="bg1"/>
        </a:solidFill>
        <a:effectLst/>
      </p:bgPr>
    </p:bg>
    <p:spTree>
      <p:nvGrpSpPr>
        <p:cNvPr id="1" name=""/>
        <p:cNvGrpSpPr/>
        <p:nvPr/>
      </p:nvGrpSpPr>
      <p:grpSpPr>
        <a:xfrm>
          <a:off x="0" y="0"/>
          <a:ext cx="0" cy="0"/>
          <a:chOff x="0" y="0"/>
          <a:chExt cx="0" cy="0"/>
        </a:xfrm>
      </p:grpSpPr>
      <p:sp>
        <p:nvSpPr>
          <p:cNvPr id="8"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6C6463"/>
                </a:solidFill>
                <a:latin typeface="Gill Sans MT"/>
                <a:cs typeface="Gill Sans MT"/>
              </a:defRPr>
            </a:lvl1pPr>
          </a:lstStyle>
          <a:p>
            <a:fld id="{5A2BAD2C-B671-4CD1-B063-F25C55CE61EF}" type="datetime1">
              <a:rPr lang="en-US" smtClean="0"/>
              <a:t>8/15/2022</a:t>
            </a:fld>
            <a:endParaRPr lang="en-US" dirty="0"/>
          </a:p>
        </p:txBody>
      </p:sp>
      <p:sp>
        <p:nvSpPr>
          <p:cNvPr id="9" name="Footer Placeholder 4"/>
          <p:cNvSpPr>
            <a:spLocks noGrp="1"/>
          </p:cNvSpPr>
          <p:nvPr>
            <p:ph type="ftr" sz="quarter" idx="3"/>
          </p:nvPr>
        </p:nvSpPr>
        <p:spPr>
          <a:xfrm>
            <a:off x="4165600" y="6423933"/>
            <a:ext cx="3860800" cy="214546"/>
          </a:xfrm>
          <a:prstGeom prst="rect">
            <a:avLst/>
          </a:prstGeom>
        </p:spPr>
        <p:txBody>
          <a:bodyPr vert="horz" lIns="91440" tIns="45720" rIns="91440" bIns="45720" rtlCol="0" anchor="ctr">
            <a:spAutoFit/>
          </a:bodyPr>
          <a:lstStyle>
            <a:lvl1pPr algn="ctr">
              <a:defRPr sz="794" b="0" i="0">
                <a:solidFill>
                  <a:srgbClr val="6C6463"/>
                </a:solidFill>
                <a:latin typeface="Gill Sans MT"/>
                <a:cs typeface="Gill Sans MT"/>
              </a:defRPr>
            </a:lvl1pPr>
          </a:lstStyle>
          <a:p>
            <a:r>
              <a:rPr lang="en-US" dirty="0"/>
              <a:t>FOOTER GOES HERE</a:t>
            </a:r>
          </a:p>
        </p:txBody>
      </p:sp>
      <p:sp>
        <p:nvSpPr>
          <p:cNvPr id="10"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6C6463"/>
                </a:solidFill>
                <a:latin typeface="Gill Sans MT"/>
                <a:cs typeface="Gill Sans MT"/>
              </a:defRPr>
            </a:lvl1pPr>
          </a:lstStyle>
          <a:p>
            <a:fld id="{42782948-4DBE-204D-AB9E-B65E067054AE}" type="slidenum">
              <a:rPr lang="en-US" smtClean="0"/>
              <a:pPr/>
              <a:t>‹#›</a:t>
            </a:fld>
            <a:endParaRPr lang="en-US" dirty="0"/>
          </a:p>
        </p:txBody>
      </p:sp>
      <p:sp>
        <p:nvSpPr>
          <p:cNvPr id="12" name="Title Placeholder 1"/>
          <p:cNvSpPr>
            <a:spLocks noGrp="1"/>
          </p:cNvSpPr>
          <p:nvPr>
            <p:ph type="title"/>
          </p:nvPr>
        </p:nvSpPr>
        <p:spPr>
          <a:xfrm>
            <a:off x="914805" y="933168"/>
            <a:ext cx="10363200" cy="580800"/>
          </a:xfrm>
          <a:prstGeom prst="rect">
            <a:avLst/>
          </a:prstGeom>
        </p:spPr>
        <p:txBody>
          <a:bodyPr vert="horz" lIns="91440" tIns="45720" rIns="91440" bIns="45720" rtlCol="0" anchor="b" anchorCtr="0">
            <a:spAutoFit/>
          </a:bodyPr>
          <a:lstStyle/>
          <a:p>
            <a:r>
              <a:rPr lang="en-US"/>
              <a:t>Click to edit Master title style</a:t>
            </a:r>
            <a:endParaRPr lang="en-US" dirty="0"/>
          </a:p>
        </p:txBody>
      </p:sp>
      <p:sp>
        <p:nvSpPr>
          <p:cNvPr id="7" name="Text Placeholder 2"/>
          <p:cNvSpPr>
            <a:spLocks noGrp="1"/>
          </p:cNvSpPr>
          <p:nvPr>
            <p:ph idx="1" hasCustomPrompt="1"/>
          </p:nvPr>
        </p:nvSpPr>
        <p:spPr>
          <a:xfrm>
            <a:off x="914400" y="1715549"/>
            <a:ext cx="10363200" cy="4233230"/>
          </a:xfrm>
          <a:prstGeom prst="rect">
            <a:avLst/>
          </a:prstGeom>
        </p:spPr>
        <p:txBody>
          <a:bodyPr vert="horz" lIns="91440" tIns="45720" rIns="91440" bIns="45720" rtlCol="0">
            <a:normAutofit/>
          </a:bodyPr>
          <a:lstStyle>
            <a:lvl1pPr marL="304470" marR="0" indent="-304470" algn="l" defTabSz="604738" rtl="0" eaLnBrk="1" fontAlgn="auto" latinLnBrk="0" hangingPunct="1">
              <a:lnSpc>
                <a:spcPct val="100000"/>
              </a:lnSpc>
              <a:spcBef>
                <a:spcPts val="0"/>
              </a:spcBef>
              <a:spcAft>
                <a:spcPts val="1058"/>
              </a:spcAft>
              <a:buClrTx/>
              <a:buSzTx/>
              <a:buFont typeface="Arial"/>
              <a:buChar char="•"/>
              <a:tabLst/>
              <a:defRPr/>
            </a:lvl1pPr>
          </a:lstStyle>
          <a:p>
            <a:pPr marL="304470" marR="0" lvl="0" indent="-304470" algn="l" defTabSz="604738" rtl="0" eaLnBrk="1" fontAlgn="auto" latinLnBrk="0" hangingPunct="1">
              <a:lnSpc>
                <a:spcPct val="100000"/>
              </a:lnSpc>
              <a:spcBef>
                <a:spcPts val="0"/>
              </a:spcBef>
              <a:spcAft>
                <a:spcPts val="1058"/>
              </a:spcAft>
              <a:buClrTx/>
              <a:buSzTx/>
              <a:buFont typeface="Arial"/>
              <a:buChar char="•"/>
              <a:tabLst/>
              <a:defRPr/>
            </a:pPr>
            <a:r>
              <a:rPr kumimoji="0" lang="en-US" sz="2116" b="0" i="0" u="none" strike="noStrike" kern="1200" cap="none" spc="0" normalizeH="0" baseline="0" noProof="0" dirty="0">
                <a:ln>
                  <a:noFill/>
                </a:ln>
                <a:solidFill>
                  <a:srgbClr val="6C6463"/>
                </a:solidFill>
                <a:effectLst/>
                <a:uLnTx/>
                <a:uFillTx/>
                <a:latin typeface="Gill Sans MT"/>
                <a:ea typeface="+mn-ea"/>
                <a:cs typeface="Gill Sans MT"/>
              </a:rPr>
              <a:t>Click to edit Master text styles</a:t>
            </a:r>
          </a:p>
          <a:p>
            <a:pPr marL="905009" marR="0" lvl="1" indent="-304470" algn="l" defTabSz="604738" rtl="0" eaLnBrk="1" fontAlgn="auto" latinLnBrk="0" hangingPunct="1">
              <a:lnSpc>
                <a:spcPct val="100000"/>
              </a:lnSpc>
              <a:spcBef>
                <a:spcPts val="0"/>
              </a:spcBef>
              <a:spcAft>
                <a:spcPts val="1058"/>
              </a:spcAft>
              <a:buClrTx/>
              <a:buSzTx/>
              <a:buFont typeface="Arial"/>
              <a:buChar char="–"/>
              <a:tabLst/>
              <a:defRPr/>
            </a:pPr>
            <a:r>
              <a:rPr kumimoji="0" lang="en-US" sz="2116" b="0" i="0" u="none" strike="noStrike" kern="1200" cap="none" spc="0" normalizeH="0" baseline="0" noProof="0" dirty="0">
                <a:ln>
                  <a:noFill/>
                </a:ln>
                <a:solidFill>
                  <a:srgbClr val="6C6463"/>
                </a:solidFill>
                <a:effectLst/>
                <a:uLnTx/>
                <a:uFillTx/>
                <a:latin typeface="Gill Sans MT"/>
                <a:ea typeface="+mn-ea"/>
                <a:cs typeface="Gill Sans MT"/>
              </a:rPr>
              <a:t>Second level</a:t>
            </a:r>
          </a:p>
        </p:txBody>
      </p:sp>
    </p:spTree>
    <p:extLst>
      <p:ext uri="{BB962C8B-B14F-4D97-AF65-F5344CB8AC3E}">
        <p14:creationId xmlns:p14="http://schemas.microsoft.com/office/powerpoint/2010/main" val="334635003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_Red/Gray 2 Content">
    <p:bg>
      <p:bgPr>
        <a:solidFill>
          <a:schemeClr val="bg1"/>
        </a:solidFill>
        <a:effectLst/>
      </p:bgPr>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914805" y="1715549"/>
            <a:ext cx="507959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6C6463"/>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4" name="Content Placeholder 3"/>
          <p:cNvSpPr>
            <a:spLocks noGrp="1"/>
          </p:cNvSpPr>
          <p:nvPr>
            <p:ph sz="half" idx="2"/>
          </p:nvPr>
        </p:nvSpPr>
        <p:spPr>
          <a:xfrm>
            <a:off x="6197600" y="1715549"/>
            <a:ext cx="508040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6C6463"/>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5" name="Date Placeholder 4"/>
          <p:cNvSpPr>
            <a:spLocks noGrp="1"/>
          </p:cNvSpPr>
          <p:nvPr>
            <p:ph type="dt" sz="half" idx="10"/>
          </p:nvPr>
        </p:nvSpPr>
        <p:spPr>
          <a:xfrm>
            <a:off x="203200" y="6423933"/>
            <a:ext cx="2844800" cy="214546"/>
          </a:xfrm>
        </p:spPr>
        <p:txBody>
          <a:bodyPr/>
          <a:lstStyle>
            <a:lvl1pPr>
              <a:defRPr>
                <a:solidFill>
                  <a:srgbClr val="6C6463"/>
                </a:solidFill>
              </a:defRPr>
            </a:lvl1pPr>
          </a:lstStyle>
          <a:p>
            <a:fld id="{5D77E78B-4F0A-445D-8C94-9F9B2EE939A3}" type="datetime1">
              <a:rPr lang="en-US" smtClean="0"/>
              <a:t>8/15/2022</a:t>
            </a:fld>
            <a:endParaRPr lang="en-US" dirty="0"/>
          </a:p>
        </p:txBody>
      </p:sp>
      <p:sp>
        <p:nvSpPr>
          <p:cNvPr id="6" name="Footer Placeholder 5"/>
          <p:cNvSpPr>
            <a:spLocks noGrp="1"/>
          </p:cNvSpPr>
          <p:nvPr>
            <p:ph type="ftr" sz="quarter" idx="11"/>
          </p:nvPr>
        </p:nvSpPr>
        <p:spPr>
          <a:xfrm>
            <a:off x="4165600" y="6423933"/>
            <a:ext cx="3860800" cy="214546"/>
          </a:xfrm>
        </p:spPr>
        <p:txBody>
          <a:bodyPr/>
          <a:lstStyle>
            <a:lvl1pPr>
              <a:defRPr>
                <a:solidFill>
                  <a:srgbClr val="6C6463"/>
                </a:solidFill>
              </a:defRPr>
            </a:lvl1pPr>
          </a:lstStyle>
          <a:p>
            <a:r>
              <a:rPr lang="en-US" dirty="0"/>
              <a:t>FOOTER GOES HERE</a:t>
            </a:r>
          </a:p>
        </p:txBody>
      </p:sp>
      <p:sp>
        <p:nvSpPr>
          <p:cNvPr id="7" name="Slide Number Placeholder 6"/>
          <p:cNvSpPr>
            <a:spLocks noGrp="1"/>
          </p:cNvSpPr>
          <p:nvPr>
            <p:ph type="sldNum" sz="quarter" idx="12"/>
          </p:nvPr>
        </p:nvSpPr>
        <p:spPr>
          <a:xfrm>
            <a:off x="9144000" y="6423933"/>
            <a:ext cx="2844800" cy="214546"/>
          </a:xfrm>
        </p:spPr>
        <p:txBody>
          <a:bodyPr/>
          <a:lstStyle>
            <a:lvl1pPr>
              <a:defRPr>
                <a:solidFill>
                  <a:srgbClr val="6C6463"/>
                </a:solidFill>
              </a:defRPr>
            </a:lvl1pPr>
          </a:lstStyle>
          <a:p>
            <a:fld id="{42782948-4DBE-204D-AB9E-B65E067054AE}" type="slidenum">
              <a:rPr lang="en-US" smtClean="0"/>
              <a:pPr/>
              <a:t>‹#›</a:t>
            </a:fld>
            <a:endParaRPr lang="en-US" dirty="0"/>
          </a:p>
        </p:txBody>
      </p:sp>
      <p:sp>
        <p:nvSpPr>
          <p:cNvPr id="10" name="Title 1"/>
          <p:cNvSpPr>
            <a:spLocks noGrp="1"/>
          </p:cNvSpPr>
          <p:nvPr>
            <p:ph type="title" hasCustomPrompt="1"/>
          </p:nvPr>
        </p:nvSpPr>
        <p:spPr>
          <a:xfrm>
            <a:off x="914805" y="933167"/>
            <a:ext cx="10363200" cy="580800"/>
          </a:xfrm>
        </p:spPr>
        <p:txBody>
          <a:bodyPr anchor="b" anchorCtr="0">
            <a:spAutoFit/>
          </a:bodyPr>
          <a:lstStyle>
            <a:lvl1pPr>
              <a:defRPr>
                <a:solidFill>
                  <a:srgbClr val="BA0C2F"/>
                </a:solidFill>
              </a:defRPr>
            </a:lvl1pPr>
          </a:lstStyle>
          <a:p>
            <a:r>
              <a:rPr lang="en-US" dirty="0"/>
              <a:t>CLICK TO EDIT MASTER TITLE STYLE</a:t>
            </a:r>
          </a:p>
        </p:txBody>
      </p:sp>
    </p:spTree>
    <p:extLst>
      <p:ext uri="{BB962C8B-B14F-4D97-AF65-F5344CB8AC3E}">
        <p14:creationId xmlns:p14="http://schemas.microsoft.com/office/powerpoint/2010/main" val="402595868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_Red/Gray 3 Content">
    <p:bg>
      <p:bgPr>
        <a:solidFill>
          <a:schemeClr val="bg1"/>
        </a:solidFill>
        <a:effectLst/>
      </p:bgPr>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914805" y="1715549"/>
            <a:ext cx="335239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FFFFFF"/>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4" name="Content Placeholder 3"/>
          <p:cNvSpPr>
            <a:spLocks noGrp="1"/>
          </p:cNvSpPr>
          <p:nvPr>
            <p:ph sz="half" idx="2"/>
          </p:nvPr>
        </p:nvSpPr>
        <p:spPr>
          <a:xfrm>
            <a:off x="7924800" y="1715549"/>
            <a:ext cx="335320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FFFFFF"/>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5" name="Date Placeholder 4"/>
          <p:cNvSpPr>
            <a:spLocks noGrp="1"/>
          </p:cNvSpPr>
          <p:nvPr>
            <p:ph type="dt" sz="half" idx="10"/>
          </p:nvPr>
        </p:nvSpPr>
        <p:spPr>
          <a:xfrm>
            <a:off x="203200" y="6423933"/>
            <a:ext cx="2844800" cy="214546"/>
          </a:xfrm>
        </p:spPr>
        <p:txBody>
          <a:bodyPr/>
          <a:lstStyle>
            <a:lvl1pPr>
              <a:defRPr>
                <a:solidFill>
                  <a:srgbClr val="6C6463"/>
                </a:solidFill>
              </a:defRPr>
            </a:lvl1pPr>
          </a:lstStyle>
          <a:p>
            <a:fld id="{4FE5C385-4EB4-4522-9AD8-F706799E9945}" type="datetime1">
              <a:rPr lang="en-US" smtClean="0"/>
              <a:t>8/15/2022</a:t>
            </a:fld>
            <a:endParaRPr lang="en-US" dirty="0"/>
          </a:p>
        </p:txBody>
      </p:sp>
      <p:sp>
        <p:nvSpPr>
          <p:cNvPr id="6" name="Footer Placeholder 5"/>
          <p:cNvSpPr>
            <a:spLocks noGrp="1"/>
          </p:cNvSpPr>
          <p:nvPr>
            <p:ph type="ftr" sz="quarter" idx="11"/>
          </p:nvPr>
        </p:nvSpPr>
        <p:spPr>
          <a:xfrm>
            <a:off x="4165600" y="6423933"/>
            <a:ext cx="3860800" cy="214546"/>
          </a:xfrm>
        </p:spPr>
        <p:txBody>
          <a:bodyPr/>
          <a:lstStyle>
            <a:lvl1pPr>
              <a:defRPr>
                <a:solidFill>
                  <a:srgbClr val="6C6463"/>
                </a:solidFill>
              </a:defRPr>
            </a:lvl1pPr>
          </a:lstStyle>
          <a:p>
            <a:r>
              <a:rPr lang="en-US" dirty="0"/>
              <a:t>FOOTER GOES HERE</a:t>
            </a:r>
          </a:p>
        </p:txBody>
      </p:sp>
      <p:sp>
        <p:nvSpPr>
          <p:cNvPr id="7" name="Slide Number Placeholder 6"/>
          <p:cNvSpPr>
            <a:spLocks noGrp="1"/>
          </p:cNvSpPr>
          <p:nvPr>
            <p:ph type="sldNum" sz="quarter" idx="12"/>
          </p:nvPr>
        </p:nvSpPr>
        <p:spPr>
          <a:xfrm>
            <a:off x="9144000" y="6423933"/>
            <a:ext cx="2844800" cy="214546"/>
          </a:xfrm>
        </p:spPr>
        <p:txBody>
          <a:bodyPr/>
          <a:lstStyle>
            <a:lvl1pPr>
              <a:defRPr>
                <a:solidFill>
                  <a:srgbClr val="6C6463"/>
                </a:solidFill>
              </a:defRPr>
            </a:lvl1pPr>
          </a:lstStyle>
          <a:p>
            <a:fld id="{42782948-4DBE-204D-AB9E-B65E067054AE}" type="slidenum">
              <a:rPr lang="en-US" smtClean="0"/>
              <a:pPr/>
              <a:t>‹#›</a:t>
            </a:fld>
            <a:endParaRPr lang="en-US" dirty="0"/>
          </a:p>
        </p:txBody>
      </p:sp>
      <p:sp>
        <p:nvSpPr>
          <p:cNvPr id="10" name="Content Placeholder 3"/>
          <p:cNvSpPr>
            <a:spLocks noGrp="1"/>
          </p:cNvSpPr>
          <p:nvPr>
            <p:ph sz="half" idx="13"/>
          </p:nvPr>
        </p:nvSpPr>
        <p:spPr>
          <a:xfrm>
            <a:off x="4419398" y="1715549"/>
            <a:ext cx="335320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FFFFFF"/>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11" name="Title 1"/>
          <p:cNvSpPr>
            <a:spLocks noGrp="1"/>
          </p:cNvSpPr>
          <p:nvPr>
            <p:ph type="title" hasCustomPrompt="1"/>
          </p:nvPr>
        </p:nvSpPr>
        <p:spPr>
          <a:xfrm>
            <a:off x="914805" y="933167"/>
            <a:ext cx="10363200" cy="580800"/>
          </a:xfrm>
        </p:spPr>
        <p:txBody>
          <a:bodyPr anchor="b" anchorCtr="0">
            <a:spAutoFit/>
          </a:bodyPr>
          <a:lstStyle>
            <a:lvl1pPr>
              <a:defRPr>
                <a:solidFill>
                  <a:srgbClr val="BA0C2F"/>
                </a:solidFill>
              </a:defRPr>
            </a:lvl1pPr>
          </a:lstStyle>
          <a:p>
            <a:r>
              <a:rPr lang="en-US" dirty="0"/>
              <a:t>CLICK TO EDIT MASTER TITLE STYLE</a:t>
            </a:r>
          </a:p>
        </p:txBody>
      </p:sp>
    </p:spTree>
    <p:extLst>
      <p:ext uri="{BB962C8B-B14F-4D97-AF65-F5344CB8AC3E}">
        <p14:creationId xmlns:p14="http://schemas.microsoft.com/office/powerpoint/2010/main" val="401671083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_Red/Gray 1 Content + Bottom Photo">
    <p:bg>
      <p:bgPr>
        <a:solidFill>
          <a:schemeClr val="bg1"/>
        </a:solidFill>
        <a:effectLst/>
      </p:bgPr>
    </p:bg>
    <p:spTree>
      <p:nvGrpSpPr>
        <p:cNvPr id="1" name=""/>
        <p:cNvGrpSpPr/>
        <p:nvPr/>
      </p:nvGrpSpPr>
      <p:grpSpPr>
        <a:xfrm>
          <a:off x="0" y="0"/>
          <a:ext cx="0" cy="0"/>
          <a:chOff x="0" y="0"/>
          <a:chExt cx="0" cy="0"/>
        </a:xfrm>
      </p:grpSpPr>
      <p:sp>
        <p:nvSpPr>
          <p:cNvPr id="12" name="Picture Placeholder 3"/>
          <p:cNvSpPr>
            <a:spLocks noGrp="1"/>
          </p:cNvSpPr>
          <p:nvPr>
            <p:ph type="pic" sz="quarter" idx="10" hasCustomPrompt="1"/>
          </p:nvPr>
        </p:nvSpPr>
        <p:spPr>
          <a:xfrm>
            <a:off x="203200" y="3428999"/>
            <a:ext cx="11785600" cy="3228220"/>
          </a:xfrm>
          <a:solidFill>
            <a:srgbClr val="E7E7E5"/>
          </a:solidFill>
        </p:spPr>
        <p:txBody>
          <a:bodyPr>
            <a:normAutofit/>
          </a:bodyPr>
          <a:lstStyle>
            <a:lvl1pPr marL="0" marR="0" indent="0" algn="l" defTabSz="604738" rtl="0" eaLnBrk="1" fontAlgn="auto" latinLnBrk="0" hangingPunct="1">
              <a:lnSpc>
                <a:spcPct val="100000"/>
              </a:lnSpc>
              <a:spcBef>
                <a:spcPct val="20000"/>
              </a:spcBef>
              <a:spcAft>
                <a:spcPts val="0"/>
              </a:spcAft>
              <a:buClrTx/>
              <a:buSzTx/>
              <a:buFont typeface="Arial"/>
              <a:buNone/>
              <a:tabLst/>
              <a:defRPr sz="1587">
                <a:solidFill>
                  <a:srgbClr val="6C6463"/>
                </a:solidFill>
              </a:defRPr>
            </a:lvl1pPr>
          </a:lstStyle>
          <a:p>
            <a:r>
              <a:rPr lang="en-US" dirty="0"/>
              <a:t>ADD PHOTO HERE</a:t>
            </a:r>
          </a:p>
        </p:txBody>
      </p:sp>
      <p:sp>
        <p:nvSpPr>
          <p:cNvPr id="3" name="Content Placeholder 2"/>
          <p:cNvSpPr>
            <a:spLocks noGrp="1"/>
          </p:cNvSpPr>
          <p:nvPr>
            <p:ph idx="1"/>
          </p:nvPr>
        </p:nvSpPr>
        <p:spPr>
          <a:xfrm>
            <a:off x="914400" y="1715549"/>
            <a:ext cx="10363200" cy="1511868"/>
          </a:xfrm>
        </p:spPr>
        <p:txBody>
          <a:bodyPr/>
          <a:lstStyle>
            <a:lvl1pPr>
              <a:defRPr>
                <a:solidFill>
                  <a:srgbClr val="6C6463"/>
                </a:solidFill>
              </a:defRPr>
            </a:lvl1pPr>
            <a:lvl2pPr>
              <a:defRPr>
                <a:solidFill>
                  <a:srgbClr val="6C6463"/>
                </a:solidFill>
              </a:defRPr>
            </a:lvl2pPr>
            <a:lvl3pPr>
              <a:defRPr>
                <a:solidFill>
                  <a:srgbClr val="6C6463"/>
                </a:solidFill>
              </a:defRPr>
            </a:lvl3pPr>
            <a:lvl4pPr>
              <a:defRPr>
                <a:solidFill>
                  <a:srgbClr val="6C6463"/>
                </a:solidFill>
              </a:defRPr>
            </a:lvl4pPr>
            <a:lvl5pPr>
              <a:defRPr>
                <a:solidFill>
                  <a:srgbClr val="FFFFFF"/>
                </a:solidFill>
              </a:defRPr>
            </a:lvl5pPr>
          </a:lstStyle>
          <a:p>
            <a:pPr lvl="0"/>
            <a:r>
              <a:rPr lang="en-US"/>
              <a:t>Click to edit Master text styles</a:t>
            </a:r>
          </a:p>
          <a:p>
            <a:pPr lvl="1"/>
            <a:r>
              <a:rPr lang="en-US"/>
              <a:t>Second level</a:t>
            </a:r>
          </a:p>
        </p:txBody>
      </p:sp>
      <p:sp>
        <p:nvSpPr>
          <p:cNvPr id="9"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FFFFFF"/>
                </a:solidFill>
                <a:latin typeface="Gill Sans MT"/>
                <a:cs typeface="Gill Sans MT"/>
              </a:defRPr>
            </a:lvl1pPr>
          </a:lstStyle>
          <a:p>
            <a:fld id="{BA5D165D-3D15-4895-A8FD-E4FA5BC3ACF3}" type="datetime1">
              <a:rPr lang="en-US" smtClean="0"/>
              <a:t>8/15/2022</a:t>
            </a:fld>
            <a:endParaRPr lang="en-US" dirty="0"/>
          </a:p>
        </p:txBody>
      </p:sp>
      <p:sp>
        <p:nvSpPr>
          <p:cNvPr id="10" name="Footer Placeholder 4"/>
          <p:cNvSpPr>
            <a:spLocks noGrp="1"/>
          </p:cNvSpPr>
          <p:nvPr>
            <p:ph type="ftr" sz="quarter" idx="3"/>
          </p:nvPr>
        </p:nvSpPr>
        <p:spPr>
          <a:xfrm>
            <a:off x="4165600" y="6423933"/>
            <a:ext cx="3860800" cy="214546"/>
          </a:xfrm>
          <a:prstGeom prst="rect">
            <a:avLst/>
          </a:prstGeom>
        </p:spPr>
        <p:txBody>
          <a:bodyPr vert="horz" lIns="91440" tIns="45720" rIns="91440" bIns="45720" rtlCol="0" anchor="ctr">
            <a:spAutoFit/>
          </a:bodyPr>
          <a:lstStyle>
            <a:lvl1pPr algn="ctr">
              <a:defRPr sz="794" b="0" i="0">
                <a:solidFill>
                  <a:srgbClr val="FFFFFF"/>
                </a:solidFill>
                <a:latin typeface="Gill Sans MT"/>
                <a:cs typeface="Gill Sans MT"/>
              </a:defRPr>
            </a:lvl1pPr>
          </a:lstStyle>
          <a:p>
            <a:r>
              <a:rPr lang="en-US" dirty="0"/>
              <a:t>FOOTER GOES HERE</a:t>
            </a:r>
          </a:p>
        </p:txBody>
      </p:sp>
      <p:sp>
        <p:nvSpPr>
          <p:cNvPr id="11"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FFFFFF"/>
                </a:solidFill>
                <a:latin typeface="Gill Sans MT"/>
                <a:cs typeface="Gill Sans MT"/>
              </a:defRPr>
            </a:lvl1pPr>
          </a:lstStyle>
          <a:p>
            <a:fld id="{42782948-4DBE-204D-AB9E-B65E067054AE}" type="slidenum">
              <a:rPr lang="en-US" smtClean="0"/>
              <a:pPr/>
              <a:t>‹#›</a:t>
            </a:fld>
            <a:endParaRPr lang="en-US" dirty="0"/>
          </a:p>
        </p:txBody>
      </p:sp>
      <p:sp>
        <p:nvSpPr>
          <p:cNvPr id="14" name="Text Placeholder 4"/>
          <p:cNvSpPr>
            <a:spLocks noGrp="1"/>
          </p:cNvSpPr>
          <p:nvPr>
            <p:ph type="body" sz="quarter" idx="12" hasCustomPrompt="1"/>
          </p:nvPr>
        </p:nvSpPr>
        <p:spPr>
          <a:xfrm rot="16200000">
            <a:off x="10494091" y="4693325"/>
            <a:ext cx="2743200" cy="214546"/>
          </a:xfrm>
        </p:spPr>
        <p:txBody>
          <a:bodyPr>
            <a:spAutoFit/>
          </a:bodyPr>
          <a:lstStyle>
            <a:lvl1pPr marL="0" indent="0" algn="r">
              <a:buNone/>
              <a:defRPr sz="794" baseline="0">
                <a:solidFill>
                  <a:srgbClr val="FFFFFF"/>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sp>
        <p:nvSpPr>
          <p:cNvPr id="17" name="Title 1"/>
          <p:cNvSpPr>
            <a:spLocks noGrp="1"/>
          </p:cNvSpPr>
          <p:nvPr>
            <p:ph type="title" hasCustomPrompt="1"/>
          </p:nvPr>
        </p:nvSpPr>
        <p:spPr>
          <a:xfrm>
            <a:off x="914805" y="933167"/>
            <a:ext cx="10363200" cy="580800"/>
          </a:xfrm>
        </p:spPr>
        <p:txBody>
          <a:bodyPr anchor="b" anchorCtr="0">
            <a:spAutoFit/>
          </a:bodyPr>
          <a:lstStyle>
            <a:lvl1pPr>
              <a:defRPr>
                <a:solidFill>
                  <a:srgbClr val="BA0C2F"/>
                </a:solidFill>
              </a:defRPr>
            </a:lvl1pPr>
          </a:lstStyle>
          <a:p>
            <a:r>
              <a:rPr lang="en-US" dirty="0"/>
              <a:t>CLICK TO EDIT MASTER TITLE STYLE</a:t>
            </a:r>
          </a:p>
        </p:txBody>
      </p:sp>
    </p:spTree>
    <p:extLst>
      <p:ext uri="{BB962C8B-B14F-4D97-AF65-F5344CB8AC3E}">
        <p14:creationId xmlns:p14="http://schemas.microsoft.com/office/powerpoint/2010/main" val="7142086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Red/Gray 1 Content + Right Photo">
    <p:bg>
      <p:bgPr>
        <a:solidFill>
          <a:schemeClr val="bg1"/>
        </a:solidFill>
        <a:effectLst/>
      </p:bgPr>
    </p:bg>
    <p:spTree>
      <p:nvGrpSpPr>
        <p:cNvPr id="1" name=""/>
        <p:cNvGrpSpPr/>
        <p:nvPr/>
      </p:nvGrpSpPr>
      <p:grpSpPr>
        <a:xfrm>
          <a:off x="0" y="0"/>
          <a:ext cx="0" cy="0"/>
          <a:chOff x="0" y="0"/>
          <a:chExt cx="0" cy="0"/>
        </a:xfrm>
      </p:grpSpPr>
      <p:sp>
        <p:nvSpPr>
          <p:cNvPr id="10" name="Picture Placeholder 3"/>
          <p:cNvSpPr>
            <a:spLocks noGrp="1"/>
          </p:cNvSpPr>
          <p:nvPr>
            <p:ph type="pic" sz="quarter" idx="10" hasCustomPrompt="1"/>
          </p:nvPr>
        </p:nvSpPr>
        <p:spPr>
          <a:xfrm>
            <a:off x="6096000" y="203683"/>
            <a:ext cx="5892800" cy="6450636"/>
          </a:xfrm>
          <a:solidFill>
            <a:srgbClr val="E7E7E5"/>
          </a:solidFill>
        </p:spPr>
        <p:txBody>
          <a:bodyPr>
            <a:normAutofit/>
          </a:bodyPr>
          <a:lstStyle>
            <a:lvl1pPr marL="0" marR="0" indent="0" algn="l" defTabSz="604738" rtl="0" eaLnBrk="1" fontAlgn="auto" latinLnBrk="0" hangingPunct="1">
              <a:lnSpc>
                <a:spcPct val="100000"/>
              </a:lnSpc>
              <a:spcBef>
                <a:spcPct val="20000"/>
              </a:spcBef>
              <a:spcAft>
                <a:spcPts val="0"/>
              </a:spcAft>
              <a:buClrTx/>
              <a:buSzTx/>
              <a:buFont typeface="Arial"/>
              <a:buNone/>
              <a:tabLst/>
              <a:defRPr sz="1587">
                <a:solidFill>
                  <a:srgbClr val="6C6463"/>
                </a:solidFill>
              </a:defRPr>
            </a:lvl1pPr>
          </a:lstStyle>
          <a:p>
            <a:r>
              <a:rPr lang="en-US" dirty="0"/>
              <a:t>ADD PHOTO HERE</a:t>
            </a:r>
          </a:p>
        </p:txBody>
      </p:sp>
      <p:sp>
        <p:nvSpPr>
          <p:cNvPr id="9"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6C6463"/>
                </a:solidFill>
                <a:latin typeface="Gill Sans MT"/>
                <a:cs typeface="Gill Sans MT"/>
              </a:defRPr>
            </a:lvl1pPr>
          </a:lstStyle>
          <a:p>
            <a:fld id="{74A6838F-347B-44D4-93EE-9C1CEC653469}" type="datetime1">
              <a:rPr lang="en-US" smtClean="0"/>
              <a:t>8/15/2022</a:t>
            </a:fld>
            <a:endParaRPr lang="en-US" dirty="0"/>
          </a:p>
        </p:txBody>
      </p:sp>
      <p:sp>
        <p:nvSpPr>
          <p:cNvPr id="11"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FFFFFF"/>
                </a:solidFill>
                <a:latin typeface="Gill Sans MT"/>
                <a:cs typeface="Gill Sans MT"/>
              </a:defRPr>
            </a:lvl1pPr>
          </a:lstStyle>
          <a:p>
            <a:fld id="{42782948-4DBE-204D-AB9E-B65E067054AE}" type="slidenum">
              <a:rPr lang="en-US" smtClean="0"/>
              <a:pPr/>
              <a:t>‹#›</a:t>
            </a:fld>
            <a:endParaRPr lang="en-US" dirty="0"/>
          </a:p>
        </p:txBody>
      </p:sp>
      <p:sp>
        <p:nvSpPr>
          <p:cNvPr id="14" name="Content Placeholder 2"/>
          <p:cNvSpPr>
            <a:spLocks noGrp="1"/>
          </p:cNvSpPr>
          <p:nvPr>
            <p:ph idx="1"/>
          </p:nvPr>
        </p:nvSpPr>
        <p:spPr>
          <a:xfrm>
            <a:off x="914400" y="2219505"/>
            <a:ext cx="4876800" cy="3729274"/>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a:solidFill>
                  <a:srgbClr val="FFFFFF"/>
                </a:solidFill>
              </a:defRPr>
            </a:lvl5pPr>
          </a:lstStyle>
          <a:p>
            <a:pPr lvl="0"/>
            <a:r>
              <a:rPr lang="en-US"/>
              <a:t>Click to edit Master text styles</a:t>
            </a:r>
          </a:p>
          <a:p>
            <a:pPr lvl="1"/>
            <a:r>
              <a:rPr lang="en-US"/>
              <a:t>Second level</a:t>
            </a:r>
          </a:p>
        </p:txBody>
      </p:sp>
      <p:sp>
        <p:nvSpPr>
          <p:cNvPr id="13" name="Text Placeholder 4"/>
          <p:cNvSpPr>
            <a:spLocks noGrp="1"/>
          </p:cNvSpPr>
          <p:nvPr>
            <p:ph type="body" sz="quarter" idx="12" hasCustomPrompt="1"/>
          </p:nvPr>
        </p:nvSpPr>
        <p:spPr>
          <a:xfrm rot="16200000">
            <a:off x="10494089" y="1468008"/>
            <a:ext cx="2743200" cy="214546"/>
          </a:xfrm>
        </p:spPr>
        <p:txBody>
          <a:bodyPr>
            <a:spAutoFit/>
          </a:bodyPr>
          <a:lstStyle>
            <a:lvl1pPr marL="0" indent="0" algn="r">
              <a:buNone/>
              <a:defRPr sz="794" baseline="0">
                <a:solidFill>
                  <a:srgbClr val="FFFFFF"/>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sp>
        <p:nvSpPr>
          <p:cNvPr id="8" name="Title 1"/>
          <p:cNvSpPr>
            <a:spLocks noGrp="1"/>
          </p:cNvSpPr>
          <p:nvPr>
            <p:ph type="title" hasCustomPrompt="1"/>
          </p:nvPr>
        </p:nvSpPr>
        <p:spPr>
          <a:xfrm>
            <a:off x="914400" y="897750"/>
            <a:ext cx="4876800" cy="1099175"/>
          </a:xfrm>
        </p:spPr>
        <p:txBody>
          <a:bodyPr wrap="square" anchor="b" anchorCtr="0">
            <a:spAutoFit/>
          </a:bodyPr>
          <a:lstStyle>
            <a:lvl1pPr>
              <a:defRPr>
                <a:solidFill>
                  <a:srgbClr val="BA0C2F"/>
                </a:solidFill>
              </a:defRPr>
            </a:lvl1pPr>
          </a:lstStyle>
          <a:p>
            <a:r>
              <a:rPr lang="en-US" dirty="0"/>
              <a:t>CLICK TO EDIT MASTER TITLE STYLE</a:t>
            </a:r>
          </a:p>
        </p:txBody>
      </p:sp>
    </p:spTree>
    <p:extLst>
      <p:ext uri="{BB962C8B-B14F-4D97-AF65-F5344CB8AC3E}">
        <p14:creationId xmlns:p14="http://schemas.microsoft.com/office/powerpoint/2010/main" val="296560172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_Red/Gray Title Only">
    <p:bg>
      <p:bgPr>
        <a:solidFill>
          <a:schemeClr val="bg1"/>
        </a:solidFill>
        <a:effectLst/>
      </p:bgPr>
    </p:bg>
    <p:spTree>
      <p:nvGrpSpPr>
        <p:cNvPr id="1" name=""/>
        <p:cNvGrpSpPr/>
        <p:nvPr/>
      </p:nvGrpSpPr>
      <p:grpSpPr>
        <a:xfrm>
          <a:off x="0" y="0"/>
          <a:ext cx="0" cy="0"/>
          <a:chOff x="0" y="0"/>
          <a:chExt cx="0" cy="0"/>
        </a:xfrm>
      </p:grpSpPr>
      <p:sp>
        <p:nvSpPr>
          <p:cNvPr id="10" name="Picture Placeholder 3"/>
          <p:cNvSpPr>
            <a:spLocks noGrp="1"/>
          </p:cNvSpPr>
          <p:nvPr>
            <p:ph type="pic" sz="quarter" idx="10" hasCustomPrompt="1"/>
          </p:nvPr>
        </p:nvSpPr>
        <p:spPr>
          <a:xfrm>
            <a:off x="203200" y="203682"/>
            <a:ext cx="5892800" cy="6450634"/>
          </a:xfrm>
          <a:solidFill>
            <a:srgbClr val="E7E7E5"/>
          </a:solidFill>
        </p:spPr>
        <p:txBody>
          <a:bodyPr>
            <a:normAutofit/>
          </a:bodyPr>
          <a:lstStyle>
            <a:lvl1pPr marL="0" marR="0" indent="0" algn="l" defTabSz="604738" rtl="0" eaLnBrk="1" fontAlgn="auto" latinLnBrk="0" hangingPunct="1">
              <a:lnSpc>
                <a:spcPct val="100000"/>
              </a:lnSpc>
              <a:spcBef>
                <a:spcPct val="20000"/>
              </a:spcBef>
              <a:spcAft>
                <a:spcPts val="0"/>
              </a:spcAft>
              <a:buClrTx/>
              <a:buSzTx/>
              <a:buFont typeface="Arial"/>
              <a:buNone/>
              <a:tabLst/>
              <a:defRPr sz="1587">
                <a:solidFill>
                  <a:srgbClr val="6C6463"/>
                </a:solidFill>
              </a:defRPr>
            </a:lvl1pPr>
          </a:lstStyle>
          <a:p>
            <a:r>
              <a:rPr lang="en-US" dirty="0"/>
              <a:t>ADD PHOTO HERE</a:t>
            </a:r>
          </a:p>
        </p:txBody>
      </p:sp>
      <p:sp>
        <p:nvSpPr>
          <p:cNvPr id="9"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chemeClr val="bg1"/>
                </a:solidFill>
                <a:latin typeface="Gill Sans MT"/>
                <a:cs typeface="Gill Sans MT"/>
              </a:defRPr>
            </a:lvl1pPr>
          </a:lstStyle>
          <a:p>
            <a:fld id="{EDCB9AD8-B407-4B3C-83C6-BC8789FFE562}" type="datetime1">
              <a:rPr lang="en-US" smtClean="0"/>
              <a:t>8/15/2022</a:t>
            </a:fld>
            <a:endParaRPr lang="en-US" dirty="0"/>
          </a:p>
        </p:txBody>
      </p:sp>
      <p:sp>
        <p:nvSpPr>
          <p:cNvPr id="11"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6C6463"/>
                </a:solidFill>
                <a:latin typeface="Gill Sans MT"/>
                <a:cs typeface="Gill Sans MT"/>
              </a:defRPr>
            </a:lvl1pPr>
          </a:lstStyle>
          <a:p>
            <a:fld id="{42782948-4DBE-204D-AB9E-B65E067054AE}" type="slidenum">
              <a:rPr lang="en-US" smtClean="0"/>
              <a:pPr/>
              <a:t>‹#›</a:t>
            </a:fld>
            <a:endParaRPr lang="en-US" dirty="0"/>
          </a:p>
        </p:txBody>
      </p:sp>
      <p:sp>
        <p:nvSpPr>
          <p:cNvPr id="13" name="Text Placeholder 4"/>
          <p:cNvSpPr>
            <a:spLocks noGrp="1"/>
          </p:cNvSpPr>
          <p:nvPr>
            <p:ph type="body" sz="quarter" idx="12" hasCustomPrompt="1"/>
          </p:nvPr>
        </p:nvSpPr>
        <p:spPr>
          <a:xfrm rot="16200000">
            <a:off x="4601291" y="1468008"/>
            <a:ext cx="2743200" cy="214546"/>
          </a:xfrm>
        </p:spPr>
        <p:txBody>
          <a:bodyPr>
            <a:spAutoFit/>
          </a:bodyPr>
          <a:lstStyle>
            <a:lvl1pPr marL="0" indent="0" algn="r">
              <a:buNone/>
              <a:defRPr sz="794" baseline="0">
                <a:solidFill>
                  <a:srgbClr val="FFFFFF"/>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sp>
        <p:nvSpPr>
          <p:cNvPr id="16" name="Title 1"/>
          <p:cNvSpPr>
            <a:spLocks noGrp="1"/>
          </p:cNvSpPr>
          <p:nvPr>
            <p:ph type="title" hasCustomPrompt="1"/>
          </p:nvPr>
        </p:nvSpPr>
        <p:spPr>
          <a:xfrm>
            <a:off x="6502805" y="2894860"/>
            <a:ext cx="5181195" cy="1107995"/>
          </a:xfrm>
        </p:spPr>
        <p:txBody>
          <a:bodyPr wrap="square" anchor="ctr" anchorCtr="0">
            <a:spAutoFit/>
          </a:bodyPr>
          <a:lstStyle>
            <a:lvl1pPr>
              <a:defRPr>
                <a:solidFill>
                  <a:srgbClr val="BA0C2F"/>
                </a:solidFill>
              </a:defRPr>
            </a:lvl1pPr>
          </a:lstStyle>
          <a:p>
            <a:r>
              <a:rPr lang="en-US" dirty="0"/>
              <a:t>CLICK TO EDIT MASTER TITLE STYLE</a:t>
            </a:r>
          </a:p>
        </p:txBody>
      </p:sp>
    </p:spTree>
    <p:extLst>
      <p:ext uri="{BB962C8B-B14F-4D97-AF65-F5344CB8AC3E}">
        <p14:creationId xmlns:p14="http://schemas.microsoft.com/office/powerpoint/2010/main" val="360132799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Contact Info">
    <p:spTree>
      <p:nvGrpSpPr>
        <p:cNvPr id="1" name=""/>
        <p:cNvGrpSpPr/>
        <p:nvPr/>
      </p:nvGrpSpPr>
      <p:grpSpPr>
        <a:xfrm>
          <a:off x="0" y="0"/>
          <a:ext cx="0" cy="0"/>
          <a:chOff x="0" y="0"/>
          <a:chExt cx="0" cy="0"/>
        </a:xfrm>
      </p:grpSpPr>
      <p:pic>
        <p:nvPicPr>
          <p:cNvPr id="10" name="Picture Placeholder 9"/>
          <p:cNvPicPr>
            <a:picLocks noChangeAspect="1"/>
          </p:cNvPicPr>
          <p:nvPr userDrawn="1"/>
        </p:nvPicPr>
        <p:blipFill rotWithShape="1">
          <a:blip r:embed="rId2" cstate="print">
            <a:extLst>
              <a:ext uri="{28A0092B-C50C-407E-A947-70E740481C1C}">
                <a14:useLocalDpi xmlns:a14="http://schemas.microsoft.com/office/drawing/2010/main"/>
              </a:ext>
            </a:extLst>
          </a:blip>
          <a:srcRect/>
          <a:stretch/>
        </p:blipFill>
        <p:spPr>
          <a:xfrm>
            <a:off x="203201" y="203681"/>
            <a:ext cx="11785601" cy="6450636"/>
          </a:xfrm>
          <a:prstGeom prst="rect">
            <a:avLst/>
          </a:prstGeom>
        </p:spPr>
      </p:pic>
      <p:sp>
        <p:nvSpPr>
          <p:cNvPr id="5" name="Text Placeholder 4"/>
          <p:cNvSpPr>
            <a:spLocks noGrp="1"/>
          </p:cNvSpPr>
          <p:nvPr>
            <p:ph type="body" sz="quarter" idx="12" hasCustomPrompt="1"/>
          </p:nvPr>
        </p:nvSpPr>
        <p:spPr>
          <a:xfrm rot="16200000">
            <a:off x="10494091" y="1468008"/>
            <a:ext cx="2743200" cy="214546"/>
          </a:xfrm>
        </p:spPr>
        <p:txBody>
          <a:bodyPr>
            <a:spAutoFit/>
          </a:bodyPr>
          <a:lstStyle>
            <a:lvl1pPr marL="0" indent="0" algn="r">
              <a:buNone/>
              <a:defRPr sz="794" baseline="0">
                <a:solidFill>
                  <a:srgbClr val="FFFFFF"/>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sp>
        <p:nvSpPr>
          <p:cNvPr id="6"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FFFFFF"/>
                </a:solidFill>
                <a:latin typeface="Gill Sans MT"/>
                <a:cs typeface="Gill Sans MT"/>
              </a:defRPr>
            </a:lvl1pPr>
          </a:lstStyle>
          <a:p>
            <a:fld id="{A3D29F4B-5D4A-4DD2-BC3D-64370943C223}" type="datetime1">
              <a:rPr lang="en-US" smtClean="0"/>
              <a:t>8/15/2022</a:t>
            </a:fld>
            <a:endParaRPr lang="en-US" dirty="0"/>
          </a:p>
        </p:txBody>
      </p:sp>
      <p:sp>
        <p:nvSpPr>
          <p:cNvPr id="8"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FFFFFF"/>
                </a:solidFill>
                <a:latin typeface="Gill Sans MT"/>
                <a:cs typeface="Gill Sans MT"/>
              </a:defRPr>
            </a:lvl1pPr>
          </a:lstStyle>
          <a:p>
            <a:fld id="{42782948-4DBE-204D-AB9E-B65E067054AE}" type="slidenum">
              <a:rPr lang="en-US" smtClean="0"/>
              <a:pPr/>
              <a:t>‹#›</a:t>
            </a:fld>
            <a:endParaRPr lang="en-US" dirty="0"/>
          </a:p>
        </p:txBody>
      </p:sp>
      <p:pic>
        <p:nvPicPr>
          <p:cNvPr id="12" name="Picture 1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913025" y="5747196"/>
            <a:ext cx="1826231" cy="543508"/>
          </a:xfrm>
          <a:prstGeom prst="rect">
            <a:avLst/>
          </a:prstGeom>
          <a:effectLst/>
        </p:spPr>
      </p:pic>
      <p:sp>
        <p:nvSpPr>
          <p:cNvPr id="15" name="Subtitle 2"/>
          <p:cNvSpPr>
            <a:spLocks noGrp="1"/>
          </p:cNvSpPr>
          <p:nvPr>
            <p:ph type="subTitle" idx="1" hasCustomPrompt="1"/>
          </p:nvPr>
        </p:nvSpPr>
        <p:spPr>
          <a:xfrm>
            <a:off x="914400" y="4146997"/>
            <a:ext cx="4572000" cy="1600200"/>
          </a:xfrm>
          <a:effectLst>
            <a:outerShdw blurRad="254000" dir="5400000" algn="tl" rotWithShape="0">
              <a:srgbClr val="000000">
                <a:alpha val="40000"/>
              </a:srgbClr>
            </a:outerShdw>
          </a:effectLst>
        </p:spPr>
        <p:txBody>
          <a:bodyPr>
            <a:normAutofit/>
          </a:bodyPr>
          <a:lstStyle>
            <a:lvl1pPr marL="0" indent="0" algn="l">
              <a:buNone/>
              <a:defRPr sz="2116">
                <a:solidFill>
                  <a:schemeClr val="bg1"/>
                </a:solidFill>
              </a:defRPr>
            </a:lvl1pPr>
            <a:lvl2pPr marL="604738" indent="0" algn="ctr">
              <a:buNone/>
              <a:defRPr>
                <a:solidFill>
                  <a:schemeClr val="tx1">
                    <a:tint val="75000"/>
                  </a:schemeClr>
                </a:solidFill>
              </a:defRPr>
            </a:lvl2pPr>
            <a:lvl3pPr marL="1209477" indent="0" algn="ctr">
              <a:buNone/>
              <a:defRPr>
                <a:solidFill>
                  <a:schemeClr val="tx1">
                    <a:tint val="75000"/>
                  </a:schemeClr>
                </a:solidFill>
              </a:defRPr>
            </a:lvl3pPr>
            <a:lvl4pPr marL="1814215" indent="0" algn="ctr">
              <a:buNone/>
              <a:defRPr>
                <a:solidFill>
                  <a:schemeClr val="tx1">
                    <a:tint val="75000"/>
                  </a:schemeClr>
                </a:solidFill>
              </a:defRPr>
            </a:lvl4pPr>
            <a:lvl5pPr marL="2418954" indent="0" algn="ctr">
              <a:buNone/>
              <a:defRPr>
                <a:solidFill>
                  <a:schemeClr val="tx1">
                    <a:tint val="75000"/>
                  </a:schemeClr>
                </a:solidFill>
              </a:defRPr>
            </a:lvl5pPr>
            <a:lvl6pPr marL="3023692" indent="0" algn="ctr">
              <a:buNone/>
              <a:defRPr>
                <a:solidFill>
                  <a:schemeClr val="tx1">
                    <a:tint val="75000"/>
                  </a:schemeClr>
                </a:solidFill>
              </a:defRPr>
            </a:lvl6pPr>
            <a:lvl7pPr marL="3628431" indent="0" algn="ctr">
              <a:buNone/>
              <a:defRPr>
                <a:solidFill>
                  <a:schemeClr val="tx1">
                    <a:tint val="75000"/>
                  </a:schemeClr>
                </a:solidFill>
              </a:defRPr>
            </a:lvl7pPr>
            <a:lvl8pPr marL="4233169" indent="0" algn="ctr">
              <a:buNone/>
              <a:defRPr>
                <a:solidFill>
                  <a:schemeClr val="tx1">
                    <a:tint val="75000"/>
                  </a:schemeClr>
                </a:solidFill>
              </a:defRPr>
            </a:lvl8pPr>
            <a:lvl9pPr marL="4837908" indent="0" algn="ctr">
              <a:buNone/>
              <a:defRPr>
                <a:solidFill>
                  <a:schemeClr val="tx1">
                    <a:tint val="75000"/>
                  </a:schemeClr>
                </a:solidFill>
              </a:defRPr>
            </a:lvl9pPr>
          </a:lstStyle>
          <a:p>
            <a:r>
              <a:rPr lang="en-US" dirty="0"/>
              <a:t>CLICK TO EDIT MASTER SUBTITLE STYLE</a:t>
            </a:r>
          </a:p>
        </p:txBody>
      </p:sp>
      <p:cxnSp>
        <p:nvCxnSpPr>
          <p:cNvPr id="18" name="Straight Connector 17"/>
          <p:cNvCxnSpPr/>
          <p:nvPr userDrawn="1"/>
        </p:nvCxnSpPr>
        <p:spPr>
          <a:xfrm>
            <a:off x="995680" y="3932955"/>
            <a:ext cx="426720" cy="0"/>
          </a:xfrm>
          <a:prstGeom prst="line">
            <a:avLst/>
          </a:prstGeom>
          <a:ln w="19050">
            <a:solidFill>
              <a:srgbClr val="FFFFFF"/>
            </a:solidFill>
          </a:ln>
          <a:effectLst>
            <a:outerShdw blurRad="254000" dir="2700000" algn="tl" rotWithShape="0">
              <a:srgbClr val="000000">
                <a:alpha val="40000"/>
              </a:srgbClr>
            </a:outerShdw>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84308447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_Cover - Full Red">
    <p:bg>
      <p:bgPr>
        <a:solidFill>
          <a:srgbClr val="002F6C"/>
        </a:solidFill>
        <a:effectLst/>
      </p:bgPr>
    </p:bg>
    <p:spTree>
      <p:nvGrpSpPr>
        <p:cNvPr id="1" name=""/>
        <p:cNvGrpSpPr/>
        <p:nvPr/>
      </p:nvGrpSpPr>
      <p:grpSpPr>
        <a:xfrm>
          <a:off x="0" y="0"/>
          <a:ext cx="0" cy="0"/>
          <a:chOff x="0" y="0"/>
          <a:chExt cx="0" cy="0"/>
        </a:xfrm>
      </p:grpSpPr>
      <p:sp>
        <p:nvSpPr>
          <p:cNvPr id="8"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FFFFFF"/>
                </a:solidFill>
                <a:latin typeface="Gill Sans MT"/>
                <a:cs typeface="Gill Sans MT"/>
              </a:defRPr>
            </a:lvl1pPr>
          </a:lstStyle>
          <a:p>
            <a:fld id="{BF5FB370-5652-4117-9E22-25B6866FA67C}" type="datetime1">
              <a:rPr lang="en-US" smtClean="0"/>
              <a:t>8/15/2022</a:t>
            </a:fld>
            <a:endParaRPr lang="en-US" dirty="0"/>
          </a:p>
        </p:txBody>
      </p:sp>
      <p:sp>
        <p:nvSpPr>
          <p:cNvPr id="9" name="Footer Placeholder 4"/>
          <p:cNvSpPr>
            <a:spLocks noGrp="1"/>
          </p:cNvSpPr>
          <p:nvPr>
            <p:ph type="ftr" sz="quarter" idx="3"/>
          </p:nvPr>
        </p:nvSpPr>
        <p:spPr>
          <a:xfrm>
            <a:off x="4165600" y="6423933"/>
            <a:ext cx="3860800" cy="214546"/>
          </a:xfrm>
          <a:prstGeom prst="rect">
            <a:avLst/>
          </a:prstGeom>
        </p:spPr>
        <p:txBody>
          <a:bodyPr vert="horz" lIns="91440" tIns="45720" rIns="91440" bIns="45720" rtlCol="0" anchor="ctr">
            <a:spAutoFit/>
          </a:bodyPr>
          <a:lstStyle>
            <a:lvl1pPr algn="ctr">
              <a:defRPr sz="794" b="0" i="0">
                <a:solidFill>
                  <a:srgbClr val="FFFFFF"/>
                </a:solidFill>
                <a:latin typeface="Gill Sans MT"/>
                <a:cs typeface="Gill Sans MT"/>
              </a:defRPr>
            </a:lvl1pPr>
          </a:lstStyle>
          <a:p>
            <a:r>
              <a:rPr lang="en-US" dirty="0"/>
              <a:t>FOOTER GOES HERE</a:t>
            </a:r>
          </a:p>
        </p:txBody>
      </p:sp>
      <p:sp>
        <p:nvSpPr>
          <p:cNvPr id="10"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FFFFFF"/>
                </a:solidFill>
                <a:latin typeface="Gill Sans MT"/>
                <a:cs typeface="Gill Sans MT"/>
              </a:defRPr>
            </a:lvl1pPr>
          </a:lstStyle>
          <a:p>
            <a:fld id="{42782948-4DBE-204D-AB9E-B65E067054AE}" type="slidenum">
              <a:rPr lang="en-US" smtClean="0"/>
              <a:pPr/>
              <a:t>‹#›</a:t>
            </a:fld>
            <a:endParaRPr lang="en-US" dirty="0"/>
          </a:p>
        </p:txBody>
      </p:sp>
      <p:sp>
        <p:nvSpPr>
          <p:cNvPr id="12" name="Title 1"/>
          <p:cNvSpPr>
            <a:spLocks noGrp="1"/>
          </p:cNvSpPr>
          <p:nvPr>
            <p:ph type="ctrTitle" hasCustomPrompt="1"/>
          </p:nvPr>
        </p:nvSpPr>
        <p:spPr>
          <a:xfrm>
            <a:off x="914400" y="2118715"/>
            <a:ext cx="5181600" cy="1600200"/>
          </a:xfrm>
          <a:effectLst/>
        </p:spPr>
        <p:txBody>
          <a:bodyPr anchor="b" anchorCtr="0">
            <a:normAutofit/>
          </a:bodyPr>
          <a:lstStyle>
            <a:lvl1pPr>
              <a:defRPr sz="3174">
                <a:solidFill>
                  <a:schemeClr val="bg1"/>
                </a:solidFill>
              </a:defRPr>
            </a:lvl1pPr>
          </a:lstStyle>
          <a:p>
            <a:r>
              <a:rPr lang="en-US" dirty="0"/>
              <a:t>CLICK TO EDIT MASTER TITLE STYLE</a:t>
            </a:r>
          </a:p>
        </p:txBody>
      </p:sp>
      <p:sp>
        <p:nvSpPr>
          <p:cNvPr id="13" name="Subtitle 2"/>
          <p:cNvSpPr>
            <a:spLocks noGrp="1"/>
          </p:cNvSpPr>
          <p:nvPr>
            <p:ph type="subTitle" idx="1" hasCustomPrompt="1"/>
          </p:nvPr>
        </p:nvSpPr>
        <p:spPr>
          <a:xfrm>
            <a:off x="914400" y="4146997"/>
            <a:ext cx="4572000" cy="1600200"/>
          </a:xfrm>
          <a:effectLst/>
        </p:spPr>
        <p:txBody>
          <a:bodyPr>
            <a:normAutofit/>
          </a:bodyPr>
          <a:lstStyle>
            <a:lvl1pPr marL="0" indent="0" algn="l">
              <a:buNone/>
              <a:defRPr sz="2116">
                <a:solidFill>
                  <a:schemeClr val="bg1"/>
                </a:solidFill>
              </a:defRPr>
            </a:lvl1pPr>
            <a:lvl2pPr marL="604738" indent="0" algn="ctr">
              <a:buNone/>
              <a:defRPr>
                <a:solidFill>
                  <a:schemeClr val="tx1">
                    <a:tint val="75000"/>
                  </a:schemeClr>
                </a:solidFill>
              </a:defRPr>
            </a:lvl2pPr>
            <a:lvl3pPr marL="1209477" indent="0" algn="ctr">
              <a:buNone/>
              <a:defRPr>
                <a:solidFill>
                  <a:schemeClr val="tx1">
                    <a:tint val="75000"/>
                  </a:schemeClr>
                </a:solidFill>
              </a:defRPr>
            </a:lvl3pPr>
            <a:lvl4pPr marL="1814215" indent="0" algn="ctr">
              <a:buNone/>
              <a:defRPr>
                <a:solidFill>
                  <a:schemeClr val="tx1">
                    <a:tint val="75000"/>
                  </a:schemeClr>
                </a:solidFill>
              </a:defRPr>
            </a:lvl4pPr>
            <a:lvl5pPr marL="2418954" indent="0" algn="ctr">
              <a:buNone/>
              <a:defRPr>
                <a:solidFill>
                  <a:schemeClr val="tx1">
                    <a:tint val="75000"/>
                  </a:schemeClr>
                </a:solidFill>
              </a:defRPr>
            </a:lvl5pPr>
            <a:lvl6pPr marL="3023692" indent="0" algn="ctr">
              <a:buNone/>
              <a:defRPr>
                <a:solidFill>
                  <a:schemeClr val="tx1">
                    <a:tint val="75000"/>
                  </a:schemeClr>
                </a:solidFill>
              </a:defRPr>
            </a:lvl6pPr>
            <a:lvl7pPr marL="3628431" indent="0" algn="ctr">
              <a:buNone/>
              <a:defRPr>
                <a:solidFill>
                  <a:schemeClr val="tx1">
                    <a:tint val="75000"/>
                  </a:schemeClr>
                </a:solidFill>
              </a:defRPr>
            </a:lvl7pPr>
            <a:lvl8pPr marL="4233169" indent="0" algn="ctr">
              <a:buNone/>
              <a:defRPr>
                <a:solidFill>
                  <a:schemeClr val="tx1">
                    <a:tint val="75000"/>
                  </a:schemeClr>
                </a:solidFill>
              </a:defRPr>
            </a:lvl8pPr>
            <a:lvl9pPr marL="4837908" indent="0" algn="ctr">
              <a:buNone/>
              <a:defRPr>
                <a:solidFill>
                  <a:schemeClr val="tx1">
                    <a:tint val="75000"/>
                  </a:schemeClr>
                </a:solidFill>
              </a:defRPr>
            </a:lvl9pPr>
          </a:lstStyle>
          <a:p>
            <a:r>
              <a:rPr lang="en-US" dirty="0"/>
              <a:t>CLICK TO EDIT MASTER SUBTITLE STYLE</a:t>
            </a:r>
          </a:p>
        </p:txBody>
      </p:sp>
      <p:cxnSp>
        <p:nvCxnSpPr>
          <p:cNvPr id="17" name="Straight Connector 16"/>
          <p:cNvCxnSpPr/>
          <p:nvPr userDrawn="1"/>
        </p:nvCxnSpPr>
        <p:spPr>
          <a:xfrm>
            <a:off x="995680" y="3932955"/>
            <a:ext cx="426720" cy="0"/>
          </a:xfrm>
          <a:prstGeom prst="line">
            <a:avLst/>
          </a:prstGeom>
          <a:ln w="19050">
            <a:solidFill>
              <a:srgbClr val="FFFFFF"/>
            </a:solidFill>
          </a:ln>
          <a:effectLst/>
        </p:spPr>
        <p:style>
          <a:lnRef idx="2">
            <a:schemeClr val="accent1"/>
          </a:lnRef>
          <a:fillRef idx="0">
            <a:schemeClr val="accent1"/>
          </a:fillRef>
          <a:effectRef idx="1">
            <a:schemeClr val="accent1"/>
          </a:effectRef>
          <a:fontRef idx="minor">
            <a:schemeClr val="tx1"/>
          </a:fontRef>
        </p:style>
      </p:cxnSp>
      <p:pic>
        <p:nvPicPr>
          <p:cNvPr id="14" name="Picture 1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13025" y="753866"/>
            <a:ext cx="1826231" cy="543508"/>
          </a:xfrm>
          <a:prstGeom prst="rect">
            <a:avLst/>
          </a:prstGeom>
          <a:effectLst>
            <a:outerShdw blurRad="254000" dir="2700000" algn="tl" rotWithShape="0">
              <a:srgbClr val="000000">
                <a:alpha val="20000"/>
              </a:srgbClr>
            </a:outerShdw>
          </a:effectLst>
        </p:spPr>
      </p:pic>
    </p:spTree>
    <p:extLst>
      <p:ext uri="{BB962C8B-B14F-4D97-AF65-F5344CB8AC3E}">
        <p14:creationId xmlns:p14="http://schemas.microsoft.com/office/powerpoint/2010/main" val="354553928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_Divider - Full Red">
    <p:bg>
      <p:bgPr>
        <a:solidFill>
          <a:srgbClr val="002F6C"/>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1524000" y="707638"/>
            <a:ext cx="7315200" cy="580800"/>
          </a:xfrm>
        </p:spPr>
        <p:txBody>
          <a:bodyPr wrap="square" anchor="t" anchorCtr="0">
            <a:spAutoFit/>
          </a:bodyPr>
          <a:lstStyle>
            <a:lvl1pPr>
              <a:defRPr sz="3174">
                <a:solidFill>
                  <a:srgbClr val="FFFFFF"/>
                </a:solidFill>
              </a:defRPr>
            </a:lvl1pPr>
          </a:lstStyle>
          <a:p>
            <a:r>
              <a:rPr lang="en-US" dirty="0"/>
              <a:t>CLICK TO EDIT MASTER TITLE STYLE</a:t>
            </a:r>
          </a:p>
        </p:txBody>
      </p:sp>
      <p:sp>
        <p:nvSpPr>
          <p:cNvPr id="3" name="Date Placeholder 2"/>
          <p:cNvSpPr>
            <a:spLocks noGrp="1"/>
          </p:cNvSpPr>
          <p:nvPr>
            <p:ph type="dt" sz="half" idx="10"/>
          </p:nvPr>
        </p:nvSpPr>
        <p:spPr>
          <a:xfrm>
            <a:off x="203200" y="6423933"/>
            <a:ext cx="2844800" cy="214546"/>
          </a:xfrm>
        </p:spPr>
        <p:txBody>
          <a:bodyPr/>
          <a:lstStyle>
            <a:lvl1pPr>
              <a:defRPr>
                <a:solidFill>
                  <a:srgbClr val="FFFFFF"/>
                </a:solidFill>
              </a:defRPr>
            </a:lvl1pPr>
          </a:lstStyle>
          <a:p>
            <a:fld id="{D2D676C1-C975-4810-A43D-8D7D2A1395F5}" type="datetime1">
              <a:rPr lang="en-US" smtClean="0"/>
              <a:t>8/15/2022</a:t>
            </a:fld>
            <a:endParaRPr lang="en-US" dirty="0"/>
          </a:p>
        </p:txBody>
      </p:sp>
      <p:sp>
        <p:nvSpPr>
          <p:cNvPr id="4" name="Footer Placeholder 3"/>
          <p:cNvSpPr>
            <a:spLocks noGrp="1"/>
          </p:cNvSpPr>
          <p:nvPr>
            <p:ph type="ftr" sz="quarter" idx="11"/>
          </p:nvPr>
        </p:nvSpPr>
        <p:spPr>
          <a:xfrm>
            <a:off x="4165600" y="6423933"/>
            <a:ext cx="3860800" cy="214546"/>
          </a:xfrm>
        </p:spPr>
        <p:txBody>
          <a:bodyPr/>
          <a:lstStyle>
            <a:lvl1pPr>
              <a:defRPr>
                <a:solidFill>
                  <a:srgbClr val="FFFFFF"/>
                </a:solidFill>
              </a:defRPr>
            </a:lvl1pPr>
          </a:lstStyle>
          <a:p>
            <a:r>
              <a:rPr lang="en-US" dirty="0"/>
              <a:t>FOOTER GOES HERE</a:t>
            </a:r>
          </a:p>
        </p:txBody>
      </p:sp>
      <p:sp>
        <p:nvSpPr>
          <p:cNvPr id="5" name="Slide Number Placeholder 4"/>
          <p:cNvSpPr>
            <a:spLocks noGrp="1"/>
          </p:cNvSpPr>
          <p:nvPr>
            <p:ph type="sldNum" sz="quarter" idx="12"/>
          </p:nvPr>
        </p:nvSpPr>
        <p:spPr>
          <a:xfrm>
            <a:off x="9144000" y="6423933"/>
            <a:ext cx="2844800" cy="214546"/>
          </a:xfrm>
        </p:spPr>
        <p:txBody>
          <a:bodyPr/>
          <a:lstStyle>
            <a:lvl1pPr>
              <a:defRPr>
                <a:solidFill>
                  <a:srgbClr val="FFFFFF"/>
                </a:solidFill>
              </a:defRPr>
            </a:lvl1pPr>
          </a:lstStyle>
          <a:p>
            <a:fld id="{42782948-4DBE-204D-AB9E-B65E067054AE}" type="slidenum">
              <a:rPr lang="en-US" smtClean="0"/>
              <a:pPr/>
              <a:t>‹#›</a:t>
            </a:fld>
            <a:endParaRPr lang="en-US" dirty="0"/>
          </a:p>
        </p:txBody>
      </p:sp>
      <p:pic>
        <p:nvPicPr>
          <p:cNvPr id="9" name="Picture 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13025" y="5747196"/>
            <a:ext cx="1826231" cy="543508"/>
          </a:xfrm>
          <a:prstGeom prst="rect">
            <a:avLst/>
          </a:prstGeom>
          <a:effectLst/>
        </p:spPr>
      </p:pic>
      <p:cxnSp>
        <p:nvCxnSpPr>
          <p:cNvPr id="13" name="Straight Connector 12"/>
          <p:cNvCxnSpPr/>
          <p:nvPr userDrawn="1"/>
        </p:nvCxnSpPr>
        <p:spPr>
          <a:xfrm>
            <a:off x="995680" y="909220"/>
            <a:ext cx="426720" cy="0"/>
          </a:xfrm>
          <a:prstGeom prst="line">
            <a:avLst/>
          </a:prstGeom>
          <a:ln w="19050">
            <a:solidFill>
              <a:srgbClr val="FFFFFF"/>
            </a:solidFill>
          </a:ln>
          <a:effectLst>
            <a:outerShdw blurRad="254000" dir="2700000" algn="tl" rotWithShape="0">
              <a:srgbClr val="000000">
                <a:alpha val="40000"/>
              </a:srgbClr>
            </a:outerShdw>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30281780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over - Full Red">
    <p:bg>
      <p:bgPr>
        <a:solidFill>
          <a:srgbClr val="BA0C2F"/>
        </a:solidFill>
        <a:effectLst/>
      </p:bgPr>
    </p:bg>
    <p:spTree>
      <p:nvGrpSpPr>
        <p:cNvPr id="1" name=""/>
        <p:cNvGrpSpPr/>
        <p:nvPr/>
      </p:nvGrpSpPr>
      <p:grpSpPr>
        <a:xfrm>
          <a:off x="0" y="0"/>
          <a:ext cx="0" cy="0"/>
          <a:chOff x="0" y="0"/>
          <a:chExt cx="0" cy="0"/>
        </a:xfrm>
      </p:grpSpPr>
      <p:sp>
        <p:nvSpPr>
          <p:cNvPr id="8"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FFFFFF"/>
                </a:solidFill>
                <a:latin typeface="Gill Sans MT"/>
                <a:cs typeface="Gill Sans MT"/>
              </a:defRPr>
            </a:lvl1pPr>
          </a:lstStyle>
          <a:p>
            <a:fld id="{0FF132F5-F5B2-4D67-B95D-235B7E85D0F2}" type="datetime1">
              <a:rPr lang="en-US" smtClean="0"/>
              <a:t>8/15/2022</a:t>
            </a:fld>
            <a:endParaRPr lang="en-US" dirty="0"/>
          </a:p>
        </p:txBody>
      </p:sp>
      <p:sp>
        <p:nvSpPr>
          <p:cNvPr id="9" name="Footer Placeholder 4"/>
          <p:cNvSpPr>
            <a:spLocks noGrp="1"/>
          </p:cNvSpPr>
          <p:nvPr>
            <p:ph type="ftr" sz="quarter" idx="3"/>
          </p:nvPr>
        </p:nvSpPr>
        <p:spPr>
          <a:xfrm>
            <a:off x="4165600" y="6423933"/>
            <a:ext cx="3860800" cy="214546"/>
          </a:xfrm>
          <a:prstGeom prst="rect">
            <a:avLst/>
          </a:prstGeom>
        </p:spPr>
        <p:txBody>
          <a:bodyPr vert="horz" lIns="91440" tIns="45720" rIns="91440" bIns="45720" rtlCol="0" anchor="ctr">
            <a:spAutoFit/>
          </a:bodyPr>
          <a:lstStyle>
            <a:lvl1pPr algn="ctr">
              <a:defRPr sz="794" b="0" i="0">
                <a:solidFill>
                  <a:srgbClr val="FFFFFF"/>
                </a:solidFill>
                <a:latin typeface="Gill Sans MT"/>
                <a:cs typeface="Gill Sans MT"/>
              </a:defRPr>
            </a:lvl1pPr>
          </a:lstStyle>
          <a:p>
            <a:r>
              <a:rPr lang="en-US" dirty="0"/>
              <a:t>FOOTER GOES HERE</a:t>
            </a:r>
          </a:p>
        </p:txBody>
      </p:sp>
      <p:sp>
        <p:nvSpPr>
          <p:cNvPr id="10"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FFFFFF"/>
                </a:solidFill>
                <a:latin typeface="Gill Sans MT"/>
                <a:cs typeface="Gill Sans MT"/>
              </a:defRPr>
            </a:lvl1pPr>
          </a:lstStyle>
          <a:p>
            <a:fld id="{42782948-4DBE-204D-AB9E-B65E067054AE}" type="slidenum">
              <a:rPr lang="en-US" smtClean="0"/>
              <a:pPr/>
              <a:t>‹#›</a:t>
            </a:fld>
            <a:endParaRPr lang="en-US" dirty="0"/>
          </a:p>
        </p:txBody>
      </p:sp>
      <p:sp>
        <p:nvSpPr>
          <p:cNvPr id="12" name="Title 1"/>
          <p:cNvSpPr>
            <a:spLocks noGrp="1"/>
          </p:cNvSpPr>
          <p:nvPr>
            <p:ph type="ctrTitle" hasCustomPrompt="1"/>
          </p:nvPr>
        </p:nvSpPr>
        <p:spPr>
          <a:xfrm>
            <a:off x="914400" y="2118715"/>
            <a:ext cx="5181600" cy="1600200"/>
          </a:xfrm>
          <a:effectLst/>
        </p:spPr>
        <p:txBody>
          <a:bodyPr anchor="b" anchorCtr="0">
            <a:normAutofit/>
          </a:bodyPr>
          <a:lstStyle>
            <a:lvl1pPr>
              <a:defRPr sz="3174">
                <a:solidFill>
                  <a:schemeClr val="bg1"/>
                </a:solidFill>
              </a:defRPr>
            </a:lvl1pPr>
          </a:lstStyle>
          <a:p>
            <a:r>
              <a:rPr lang="en-US" dirty="0"/>
              <a:t>CLICK TO EDIT MASTER TITLE STYLE</a:t>
            </a:r>
          </a:p>
        </p:txBody>
      </p:sp>
      <p:sp>
        <p:nvSpPr>
          <p:cNvPr id="13" name="Subtitle 2"/>
          <p:cNvSpPr>
            <a:spLocks noGrp="1"/>
          </p:cNvSpPr>
          <p:nvPr>
            <p:ph type="subTitle" idx="1" hasCustomPrompt="1"/>
          </p:nvPr>
        </p:nvSpPr>
        <p:spPr>
          <a:xfrm>
            <a:off x="914400" y="4146997"/>
            <a:ext cx="4572000" cy="1600200"/>
          </a:xfrm>
          <a:effectLst/>
        </p:spPr>
        <p:txBody>
          <a:bodyPr>
            <a:normAutofit/>
          </a:bodyPr>
          <a:lstStyle>
            <a:lvl1pPr marL="0" indent="0" algn="l">
              <a:buNone/>
              <a:defRPr sz="2116">
                <a:solidFill>
                  <a:schemeClr val="bg1"/>
                </a:solidFill>
              </a:defRPr>
            </a:lvl1pPr>
            <a:lvl2pPr marL="604738" indent="0" algn="ctr">
              <a:buNone/>
              <a:defRPr>
                <a:solidFill>
                  <a:schemeClr val="tx1">
                    <a:tint val="75000"/>
                  </a:schemeClr>
                </a:solidFill>
              </a:defRPr>
            </a:lvl2pPr>
            <a:lvl3pPr marL="1209477" indent="0" algn="ctr">
              <a:buNone/>
              <a:defRPr>
                <a:solidFill>
                  <a:schemeClr val="tx1">
                    <a:tint val="75000"/>
                  </a:schemeClr>
                </a:solidFill>
              </a:defRPr>
            </a:lvl3pPr>
            <a:lvl4pPr marL="1814215" indent="0" algn="ctr">
              <a:buNone/>
              <a:defRPr>
                <a:solidFill>
                  <a:schemeClr val="tx1">
                    <a:tint val="75000"/>
                  </a:schemeClr>
                </a:solidFill>
              </a:defRPr>
            </a:lvl4pPr>
            <a:lvl5pPr marL="2418954" indent="0" algn="ctr">
              <a:buNone/>
              <a:defRPr>
                <a:solidFill>
                  <a:schemeClr val="tx1">
                    <a:tint val="75000"/>
                  </a:schemeClr>
                </a:solidFill>
              </a:defRPr>
            </a:lvl5pPr>
            <a:lvl6pPr marL="3023692" indent="0" algn="ctr">
              <a:buNone/>
              <a:defRPr>
                <a:solidFill>
                  <a:schemeClr val="tx1">
                    <a:tint val="75000"/>
                  </a:schemeClr>
                </a:solidFill>
              </a:defRPr>
            </a:lvl6pPr>
            <a:lvl7pPr marL="3628431" indent="0" algn="ctr">
              <a:buNone/>
              <a:defRPr>
                <a:solidFill>
                  <a:schemeClr val="tx1">
                    <a:tint val="75000"/>
                  </a:schemeClr>
                </a:solidFill>
              </a:defRPr>
            </a:lvl7pPr>
            <a:lvl8pPr marL="4233169" indent="0" algn="ctr">
              <a:buNone/>
              <a:defRPr>
                <a:solidFill>
                  <a:schemeClr val="tx1">
                    <a:tint val="75000"/>
                  </a:schemeClr>
                </a:solidFill>
              </a:defRPr>
            </a:lvl8pPr>
            <a:lvl9pPr marL="4837908" indent="0" algn="ctr">
              <a:buNone/>
              <a:defRPr>
                <a:solidFill>
                  <a:schemeClr val="tx1">
                    <a:tint val="75000"/>
                  </a:schemeClr>
                </a:solidFill>
              </a:defRPr>
            </a:lvl9pPr>
          </a:lstStyle>
          <a:p>
            <a:r>
              <a:rPr lang="en-US" dirty="0"/>
              <a:t>CLICK TO EDIT MASTER SUBTITLE STYLE</a:t>
            </a:r>
          </a:p>
        </p:txBody>
      </p:sp>
      <p:cxnSp>
        <p:nvCxnSpPr>
          <p:cNvPr id="17" name="Straight Connector 16"/>
          <p:cNvCxnSpPr/>
          <p:nvPr userDrawn="1"/>
        </p:nvCxnSpPr>
        <p:spPr>
          <a:xfrm>
            <a:off x="995680" y="3932955"/>
            <a:ext cx="426720" cy="0"/>
          </a:xfrm>
          <a:prstGeom prst="line">
            <a:avLst/>
          </a:prstGeom>
          <a:ln w="19050">
            <a:solidFill>
              <a:srgbClr val="FFFFFF"/>
            </a:solidFill>
          </a:ln>
          <a:effectLst/>
        </p:spPr>
        <p:style>
          <a:lnRef idx="2">
            <a:schemeClr val="accent1"/>
          </a:lnRef>
          <a:fillRef idx="0">
            <a:schemeClr val="accent1"/>
          </a:fillRef>
          <a:effectRef idx="1">
            <a:schemeClr val="accent1"/>
          </a:effectRef>
          <a:fontRef idx="minor">
            <a:schemeClr val="tx1"/>
          </a:fontRef>
        </p:style>
      </p:cxnSp>
      <p:pic>
        <p:nvPicPr>
          <p:cNvPr id="14" name="Picture 1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13025" y="753866"/>
            <a:ext cx="1826231" cy="543508"/>
          </a:xfrm>
          <a:prstGeom prst="rect">
            <a:avLst/>
          </a:prstGeom>
          <a:effectLst>
            <a:outerShdw blurRad="254000" dir="2700000" algn="tl" rotWithShape="0">
              <a:srgbClr val="000000">
                <a:alpha val="20000"/>
              </a:srgbClr>
            </a:outerShdw>
          </a:effectLst>
        </p:spPr>
      </p:pic>
    </p:spTree>
    <p:extLst>
      <p:ext uri="{BB962C8B-B14F-4D97-AF65-F5344CB8AC3E}">
        <p14:creationId xmlns:p14="http://schemas.microsoft.com/office/powerpoint/2010/main" val="359123110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2_Red/Gray 1 Content">
    <p:bg>
      <p:bgPr>
        <a:solidFill>
          <a:srgbClr val="E7E7E5"/>
        </a:solidFill>
        <a:effectLst/>
      </p:bgPr>
    </p:bg>
    <p:spTree>
      <p:nvGrpSpPr>
        <p:cNvPr id="1" name=""/>
        <p:cNvGrpSpPr/>
        <p:nvPr/>
      </p:nvGrpSpPr>
      <p:grpSpPr>
        <a:xfrm>
          <a:off x="0" y="0"/>
          <a:ext cx="0" cy="0"/>
          <a:chOff x="0" y="0"/>
          <a:chExt cx="0" cy="0"/>
        </a:xfrm>
      </p:grpSpPr>
      <p:sp>
        <p:nvSpPr>
          <p:cNvPr id="8"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6C6463"/>
                </a:solidFill>
                <a:latin typeface="Gill Sans MT"/>
                <a:cs typeface="Gill Sans MT"/>
              </a:defRPr>
            </a:lvl1pPr>
          </a:lstStyle>
          <a:p>
            <a:fld id="{A38DABD6-C626-4D2B-8BBA-841C972D1952}" type="datetime1">
              <a:rPr lang="en-US" smtClean="0"/>
              <a:t>8/15/2022</a:t>
            </a:fld>
            <a:endParaRPr lang="en-US" dirty="0"/>
          </a:p>
        </p:txBody>
      </p:sp>
      <p:sp>
        <p:nvSpPr>
          <p:cNvPr id="9" name="Footer Placeholder 4"/>
          <p:cNvSpPr>
            <a:spLocks noGrp="1"/>
          </p:cNvSpPr>
          <p:nvPr>
            <p:ph type="ftr" sz="quarter" idx="3"/>
          </p:nvPr>
        </p:nvSpPr>
        <p:spPr>
          <a:xfrm>
            <a:off x="4165600" y="6423933"/>
            <a:ext cx="3860800" cy="214546"/>
          </a:xfrm>
          <a:prstGeom prst="rect">
            <a:avLst/>
          </a:prstGeom>
        </p:spPr>
        <p:txBody>
          <a:bodyPr vert="horz" lIns="91440" tIns="45720" rIns="91440" bIns="45720" rtlCol="0" anchor="ctr">
            <a:spAutoFit/>
          </a:bodyPr>
          <a:lstStyle>
            <a:lvl1pPr algn="ctr">
              <a:defRPr sz="794" b="0" i="0">
                <a:solidFill>
                  <a:srgbClr val="6C6463"/>
                </a:solidFill>
                <a:latin typeface="Gill Sans MT"/>
                <a:cs typeface="Gill Sans MT"/>
              </a:defRPr>
            </a:lvl1pPr>
          </a:lstStyle>
          <a:p>
            <a:r>
              <a:rPr lang="en-US" dirty="0"/>
              <a:t>FOOTER GOES HERE</a:t>
            </a:r>
          </a:p>
        </p:txBody>
      </p:sp>
      <p:sp>
        <p:nvSpPr>
          <p:cNvPr id="10"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6C6463"/>
                </a:solidFill>
                <a:latin typeface="Gill Sans MT"/>
                <a:cs typeface="Gill Sans MT"/>
              </a:defRPr>
            </a:lvl1pPr>
          </a:lstStyle>
          <a:p>
            <a:fld id="{42782948-4DBE-204D-AB9E-B65E067054AE}" type="slidenum">
              <a:rPr lang="en-US" smtClean="0"/>
              <a:pPr/>
              <a:t>‹#›</a:t>
            </a:fld>
            <a:endParaRPr lang="en-US" dirty="0"/>
          </a:p>
        </p:txBody>
      </p:sp>
      <p:sp>
        <p:nvSpPr>
          <p:cNvPr id="12" name="Title Placeholder 1"/>
          <p:cNvSpPr>
            <a:spLocks noGrp="1"/>
          </p:cNvSpPr>
          <p:nvPr>
            <p:ph type="title"/>
          </p:nvPr>
        </p:nvSpPr>
        <p:spPr>
          <a:xfrm>
            <a:off x="914805" y="933168"/>
            <a:ext cx="10363200" cy="580800"/>
          </a:xfrm>
          <a:prstGeom prst="rect">
            <a:avLst/>
          </a:prstGeom>
        </p:spPr>
        <p:txBody>
          <a:bodyPr vert="horz" lIns="91440" tIns="45720" rIns="91440" bIns="45720" rtlCol="0" anchor="b" anchorCtr="0">
            <a:spAutoFit/>
          </a:bodyPr>
          <a:lstStyle>
            <a:lvl1pPr>
              <a:defRPr>
                <a:solidFill>
                  <a:srgbClr val="0067B9"/>
                </a:solidFill>
              </a:defRPr>
            </a:lvl1pPr>
          </a:lstStyle>
          <a:p>
            <a:r>
              <a:rPr lang="en-US"/>
              <a:t>Click to edit Master title style</a:t>
            </a:r>
            <a:endParaRPr lang="en-US" dirty="0"/>
          </a:p>
        </p:txBody>
      </p:sp>
      <p:sp>
        <p:nvSpPr>
          <p:cNvPr id="13" name="Text Placeholder 2"/>
          <p:cNvSpPr>
            <a:spLocks noGrp="1"/>
          </p:cNvSpPr>
          <p:nvPr>
            <p:ph idx="1" hasCustomPrompt="1"/>
          </p:nvPr>
        </p:nvSpPr>
        <p:spPr>
          <a:xfrm>
            <a:off x="914400" y="1715549"/>
            <a:ext cx="10363200" cy="4233230"/>
          </a:xfrm>
          <a:prstGeom prst="rect">
            <a:avLst/>
          </a:prstGeom>
        </p:spPr>
        <p:txBody>
          <a:bodyPr vert="horz" lIns="91440" tIns="45720" rIns="91440" bIns="45720" rtlCol="0">
            <a:normAutofit/>
          </a:bodyPr>
          <a:lstStyle>
            <a:lvl1pPr marL="304470" marR="0" indent="-304470" algn="l" defTabSz="604738" rtl="0" eaLnBrk="1" fontAlgn="auto" latinLnBrk="0" hangingPunct="1">
              <a:lnSpc>
                <a:spcPct val="100000"/>
              </a:lnSpc>
              <a:spcBef>
                <a:spcPts val="0"/>
              </a:spcBef>
              <a:spcAft>
                <a:spcPts val="1058"/>
              </a:spcAft>
              <a:buClrTx/>
              <a:buSzTx/>
              <a:buFont typeface="Arial"/>
              <a:buChar char="•"/>
              <a:tabLst/>
              <a:defRPr/>
            </a:lvl1pPr>
          </a:lstStyle>
          <a:p>
            <a:pPr marL="304470" marR="0" lvl="0" indent="-304470" algn="l" defTabSz="604738" rtl="0" eaLnBrk="1" fontAlgn="auto" latinLnBrk="0" hangingPunct="1">
              <a:lnSpc>
                <a:spcPct val="100000"/>
              </a:lnSpc>
              <a:spcBef>
                <a:spcPts val="0"/>
              </a:spcBef>
              <a:spcAft>
                <a:spcPts val="1058"/>
              </a:spcAft>
              <a:buClrTx/>
              <a:buSzTx/>
              <a:buFont typeface="Arial"/>
              <a:buChar char="•"/>
              <a:tabLst/>
              <a:defRPr/>
            </a:pPr>
            <a:r>
              <a:rPr kumimoji="0" lang="en-US" sz="2116" b="0" i="0" u="none" strike="noStrike" kern="1200" cap="none" spc="0" normalizeH="0" baseline="0" noProof="0" dirty="0">
                <a:ln>
                  <a:noFill/>
                </a:ln>
                <a:solidFill>
                  <a:srgbClr val="6C6463"/>
                </a:solidFill>
                <a:effectLst/>
                <a:uLnTx/>
                <a:uFillTx/>
                <a:latin typeface="Gill Sans MT"/>
                <a:ea typeface="+mn-ea"/>
                <a:cs typeface="Gill Sans MT"/>
              </a:rPr>
              <a:t>Click to edit Master text styles</a:t>
            </a:r>
          </a:p>
          <a:p>
            <a:pPr marL="905009" marR="0" lvl="1" indent="-304470" algn="l" defTabSz="604738" rtl="0" eaLnBrk="1" fontAlgn="auto" latinLnBrk="0" hangingPunct="1">
              <a:lnSpc>
                <a:spcPct val="100000"/>
              </a:lnSpc>
              <a:spcBef>
                <a:spcPts val="0"/>
              </a:spcBef>
              <a:spcAft>
                <a:spcPts val="1058"/>
              </a:spcAft>
              <a:buClrTx/>
              <a:buSzTx/>
              <a:buFont typeface="Arial"/>
              <a:buChar char="–"/>
              <a:tabLst/>
              <a:defRPr/>
            </a:pPr>
            <a:r>
              <a:rPr kumimoji="0" lang="en-US" sz="2116" b="0" i="0" u="none" strike="noStrike" kern="1200" cap="none" spc="0" normalizeH="0" baseline="0" noProof="0" dirty="0">
                <a:ln>
                  <a:noFill/>
                </a:ln>
                <a:solidFill>
                  <a:srgbClr val="6C6463"/>
                </a:solidFill>
                <a:effectLst/>
                <a:uLnTx/>
                <a:uFillTx/>
                <a:latin typeface="Gill Sans MT"/>
                <a:ea typeface="+mn-ea"/>
                <a:cs typeface="Gill Sans MT"/>
              </a:rPr>
              <a:t>Second level</a:t>
            </a:r>
          </a:p>
        </p:txBody>
      </p:sp>
    </p:spTree>
    <p:extLst>
      <p:ext uri="{BB962C8B-B14F-4D97-AF65-F5344CB8AC3E}">
        <p14:creationId xmlns:p14="http://schemas.microsoft.com/office/powerpoint/2010/main" val="36395772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2_Red/Gray 2 Content">
    <p:bg>
      <p:bgPr>
        <a:solidFill>
          <a:srgbClr val="E7E7E5"/>
        </a:solidFill>
        <a:effectLst/>
      </p:bgPr>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914805" y="1715549"/>
            <a:ext cx="507959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6C6463"/>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4" name="Content Placeholder 3"/>
          <p:cNvSpPr>
            <a:spLocks noGrp="1"/>
          </p:cNvSpPr>
          <p:nvPr>
            <p:ph sz="half" idx="2"/>
          </p:nvPr>
        </p:nvSpPr>
        <p:spPr>
          <a:xfrm>
            <a:off x="6197600" y="1715549"/>
            <a:ext cx="508040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6C6463"/>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5" name="Date Placeholder 4"/>
          <p:cNvSpPr>
            <a:spLocks noGrp="1"/>
          </p:cNvSpPr>
          <p:nvPr>
            <p:ph type="dt" sz="half" idx="10"/>
          </p:nvPr>
        </p:nvSpPr>
        <p:spPr>
          <a:xfrm>
            <a:off x="203200" y="6423933"/>
            <a:ext cx="2844800" cy="214546"/>
          </a:xfrm>
        </p:spPr>
        <p:txBody>
          <a:bodyPr/>
          <a:lstStyle>
            <a:lvl1pPr>
              <a:defRPr>
                <a:solidFill>
                  <a:srgbClr val="6C6463"/>
                </a:solidFill>
              </a:defRPr>
            </a:lvl1pPr>
          </a:lstStyle>
          <a:p>
            <a:fld id="{9906D211-0DAA-4F4E-8186-8C5B4A640F9D}" type="datetime1">
              <a:rPr lang="en-US" smtClean="0"/>
              <a:t>8/15/2022</a:t>
            </a:fld>
            <a:endParaRPr lang="en-US" dirty="0"/>
          </a:p>
        </p:txBody>
      </p:sp>
      <p:sp>
        <p:nvSpPr>
          <p:cNvPr id="6" name="Footer Placeholder 5"/>
          <p:cNvSpPr>
            <a:spLocks noGrp="1"/>
          </p:cNvSpPr>
          <p:nvPr>
            <p:ph type="ftr" sz="quarter" idx="11"/>
          </p:nvPr>
        </p:nvSpPr>
        <p:spPr>
          <a:xfrm>
            <a:off x="4165600" y="6423933"/>
            <a:ext cx="3860800" cy="214546"/>
          </a:xfrm>
        </p:spPr>
        <p:txBody>
          <a:bodyPr/>
          <a:lstStyle>
            <a:lvl1pPr>
              <a:defRPr>
                <a:solidFill>
                  <a:srgbClr val="6C6463"/>
                </a:solidFill>
              </a:defRPr>
            </a:lvl1pPr>
          </a:lstStyle>
          <a:p>
            <a:r>
              <a:rPr lang="en-US" dirty="0"/>
              <a:t>FOOTER GOES HERE</a:t>
            </a:r>
          </a:p>
        </p:txBody>
      </p:sp>
      <p:sp>
        <p:nvSpPr>
          <p:cNvPr id="7" name="Slide Number Placeholder 6"/>
          <p:cNvSpPr>
            <a:spLocks noGrp="1"/>
          </p:cNvSpPr>
          <p:nvPr>
            <p:ph type="sldNum" sz="quarter" idx="12"/>
          </p:nvPr>
        </p:nvSpPr>
        <p:spPr>
          <a:xfrm>
            <a:off x="9144000" y="6423933"/>
            <a:ext cx="2844800" cy="214546"/>
          </a:xfrm>
        </p:spPr>
        <p:txBody>
          <a:bodyPr/>
          <a:lstStyle>
            <a:lvl1pPr>
              <a:defRPr>
                <a:solidFill>
                  <a:srgbClr val="6C6463"/>
                </a:solidFill>
              </a:defRPr>
            </a:lvl1pPr>
          </a:lstStyle>
          <a:p>
            <a:fld id="{42782948-4DBE-204D-AB9E-B65E067054AE}" type="slidenum">
              <a:rPr lang="en-US" smtClean="0"/>
              <a:pPr/>
              <a:t>‹#›</a:t>
            </a:fld>
            <a:endParaRPr lang="en-US" dirty="0"/>
          </a:p>
        </p:txBody>
      </p:sp>
      <p:sp>
        <p:nvSpPr>
          <p:cNvPr id="10" name="Title 1"/>
          <p:cNvSpPr>
            <a:spLocks noGrp="1"/>
          </p:cNvSpPr>
          <p:nvPr>
            <p:ph type="title" hasCustomPrompt="1"/>
          </p:nvPr>
        </p:nvSpPr>
        <p:spPr>
          <a:xfrm>
            <a:off x="914805" y="933167"/>
            <a:ext cx="10363200" cy="580800"/>
          </a:xfrm>
        </p:spPr>
        <p:txBody>
          <a:bodyPr anchor="b" anchorCtr="0">
            <a:spAutoFit/>
          </a:bodyPr>
          <a:lstStyle>
            <a:lvl1pPr>
              <a:defRPr>
                <a:solidFill>
                  <a:srgbClr val="0067B9"/>
                </a:solidFill>
              </a:defRPr>
            </a:lvl1pPr>
          </a:lstStyle>
          <a:p>
            <a:r>
              <a:rPr lang="en-US" dirty="0"/>
              <a:t>CLICK TO EDIT MASTER TITLE STYLE</a:t>
            </a:r>
          </a:p>
        </p:txBody>
      </p:sp>
    </p:spTree>
    <p:extLst>
      <p:ext uri="{BB962C8B-B14F-4D97-AF65-F5344CB8AC3E}">
        <p14:creationId xmlns:p14="http://schemas.microsoft.com/office/powerpoint/2010/main" val="265113389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2_Red/Gray 3 Content">
    <p:bg>
      <p:bgPr>
        <a:solidFill>
          <a:srgbClr val="E7E7E5"/>
        </a:solidFill>
        <a:effectLst/>
      </p:bgPr>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914805" y="1715549"/>
            <a:ext cx="335239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FFFFFF"/>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4" name="Content Placeholder 3"/>
          <p:cNvSpPr>
            <a:spLocks noGrp="1"/>
          </p:cNvSpPr>
          <p:nvPr>
            <p:ph sz="half" idx="2"/>
          </p:nvPr>
        </p:nvSpPr>
        <p:spPr>
          <a:xfrm>
            <a:off x="7924800" y="1715549"/>
            <a:ext cx="335320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FFFFFF"/>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5" name="Date Placeholder 4"/>
          <p:cNvSpPr>
            <a:spLocks noGrp="1"/>
          </p:cNvSpPr>
          <p:nvPr>
            <p:ph type="dt" sz="half" idx="10"/>
          </p:nvPr>
        </p:nvSpPr>
        <p:spPr>
          <a:xfrm>
            <a:off x="203200" y="6423933"/>
            <a:ext cx="2844800" cy="214546"/>
          </a:xfrm>
        </p:spPr>
        <p:txBody>
          <a:bodyPr/>
          <a:lstStyle>
            <a:lvl1pPr>
              <a:defRPr>
                <a:solidFill>
                  <a:srgbClr val="6C6463"/>
                </a:solidFill>
              </a:defRPr>
            </a:lvl1pPr>
          </a:lstStyle>
          <a:p>
            <a:fld id="{EAFEDD77-2FF7-453C-AA1D-60F3DDB34003}" type="datetime1">
              <a:rPr lang="en-US" smtClean="0"/>
              <a:t>8/15/2022</a:t>
            </a:fld>
            <a:endParaRPr lang="en-US" dirty="0"/>
          </a:p>
        </p:txBody>
      </p:sp>
      <p:sp>
        <p:nvSpPr>
          <p:cNvPr id="6" name="Footer Placeholder 5"/>
          <p:cNvSpPr>
            <a:spLocks noGrp="1"/>
          </p:cNvSpPr>
          <p:nvPr>
            <p:ph type="ftr" sz="quarter" idx="11"/>
          </p:nvPr>
        </p:nvSpPr>
        <p:spPr>
          <a:xfrm>
            <a:off x="4165600" y="6423933"/>
            <a:ext cx="3860800" cy="214546"/>
          </a:xfrm>
        </p:spPr>
        <p:txBody>
          <a:bodyPr/>
          <a:lstStyle>
            <a:lvl1pPr>
              <a:defRPr>
                <a:solidFill>
                  <a:srgbClr val="6C6463"/>
                </a:solidFill>
              </a:defRPr>
            </a:lvl1pPr>
          </a:lstStyle>
          <a:p>
            <a:r>
              <a:rPr lang="en-US" dirty="0"/>
              <a:t>FOOTER GOES HERE</a:t>
            </a:r>
          </a:p>
        </p:txBody>
      </p:sp>
      <p:sp>
        <p:nvSpPr>
          <p:cNvPr id="7" name="Slide Number Placeholder 6"/>
          <p:cNvSpPr>
            <a:spLocks noGrp="1"/>
          </p:cNvSpPr>
          <p:nvPr>
            <p:ph type="sldNum" sz="quarter" idx="12"/>
          </p:nvPr>
        </p:nvSpPr>
        <p:spPr>
          <a:xfrm>
            <a:off x="9144000" y="6423933"/>
            <a:ext cx="2844800" cy="214546"/>
          </a:xfrm>
        </p:spPr>
        <p:txBody>
          <a:bodyPr/>
          <a:lstStyle>
            <a:lvl1pPr>
              <a:defRPr>
                <a:solidFill>
                  <a:srgbClr val="6C6463"/>
                </a:solidFill>
              </a:defRPr>
            </a:lvl1pPr>
          </a:lstStyle>
          <a:p>
            <a:fld id="{42782948-4DBE-204D-AB9E-B65E067054AE}" type="slidenum">
              <a:rPr lang="en-US" smtClean="0"/>
              <a:pPr/>
              <a:t>‹#›</a:t>
            </a:fld>
            <a:endParaRPr lang="en-US" dirty="0"/>
          </a:p>
        </p:txBody>
      </p:sp>
      <p:sp>
        <p:nvSpPr>
          <p:cNvPr id="10" name="Content Placeholder 3"/>
          <p:cNvSpPr>
            <a:spLocks noGrp="1"/>
          </p:cNvSpPr>
          <p:nvPr>
            <p:ph sz="half" idx="13"/>
          </p:nvPr>
        </p:nvSpPr>
        <p:spPr>
          <a:xfrm>
            <a:off x="4419398" y="1715549"/>
            <a:ext cx="335320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FFFFFF"/>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11" name="Title 1"/>
          <p:cNvSpPr>
            <a:spLocks noGrp="1"/>
          </p:cNvSpPr>
          <p:nvPr>
            <p:ph type="title" hasCustomPrompt="1"/>
          </p:nvPr>
        </p:nvSpPr>
        <p:spPr>
          <a:xfrm>
            <a:off x="914805" y="933167"/>
            <a:ext cx="10363200" cy="580800"/>
          </a:xfrm>
        </p:spPr>
        <p:txBody>
          <a:bodyPr anchor="b" anchorCtr="0">
            <a:spAutoFit/>
          </a:bodyPr>
          <a:lstStyle>
            <a:lvl1pPr>
              <a:defRPr>
                <a:solidFill>
                  <a:srgbClr val="0067B9"/>
                </a:solidFill>
              </a:defRPr>
            </a:lvl1pPr>
          </a:lstStyle>
          <a:p>
            <a:r>
              <a:rPr lang="en-US" dirty="0"/>
              <a:t>CLICK TO EDIT MASTER TITLE STYLE</a:t>
            </a:r>
          </a:p>
        </p:txBody>
      </p:sp>
    </p:spTree>
    <p:extLst>
      <p:ext uri="{BB962C8B-B14F-4D97-AF65-F5344CB8AC3E}">
        <p14:creationId xmlns:p14="http://schemas.microsoft.com/office/powerpoint/2010/main" val="156317315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2_Red/Gray 1 Content + Bottom Photo">
    <p:bg>
      <p:bgPr>
        <a:solidFill>
          <a:srgbClr val="E7E7E5"/>
        </a:solidFill>
        <a:effectLst/>
      </p:bgPr>
    </p:bg>
    <p:spTree>
      <p:nvGrpSpPr>
        <p:cNvPr id="1" name=""/>
        <p:cNvGrpSpPr/>
        <p:nvPr/>
      </p:nvGrpSpPr>
      <p:grpSpPr>
        <a:xfrm>
          <a:off x="0" y="0"/>
          <a:ext cx="0" cy="0"/>
          <a:chOff x="0" y="0"/>
          <a:chExt cx="0" cy="0"/>
        </a:xfrm>
      </p:grpSpPr>
      <p:sp>
        <p:nvSpPr>
          <p:cNvPr id="12" name="Picture Placeholder 3"/>
          <p:cNvSpPr>
            <a:spLocks noGrp="1"/>
          </p:cNvSpPr>
          <p:nvPr>
            <p:ph type="pic" sz="quarter" idx="10" hasCustomPrompt="1"/>
          </p:nvPr>
        </p:nvSpPr>
        <p:spPr>
          <a:xfrm>
            <a:off x="203200" y="3428999"/>
            <a:ext cx="11785600" cy="3228220"/>
          </a:xfrm>
          <a:solidFill>
            <a:schemeClr val="bg1"/>
          </a:solidFill>
        </p:spPr>
        <p:txBody>
          <a:bodyPr>
            <a:normAutofit/>
          </a:bodyPr>
          <a:lstStyle>
            <a:lvl1pPr marL="0" marR="0" indent="0" algn="l" defTabSz="604738" rtl="0" eaLnBrk="1" fontAlgn="auto" latinLnBrk="0" hangingPunct="1">
              <a:lnSpc>
                <a:spcPct val="100000"/>
              </a:lnSpc>
              <a:spcBef>
                <a:spcPct val="20000"/>
              </a:spcBef>
              <a:spcAft>
                <a:spcPts val="0"/>
              </a:spcAft>
              <a:buClrTx/>
              <a:buSzTx/>
              <a:buFont typeface="Arial"/>
              <a:buNone/>
              <a:tabLst/>
              <a:defRPr sz="1587">
                <a:solidFill>
                  <a:srgbClr val="6C6463"/>
                </a:solidFill>
              </a:defRPr>
            </a:lvl1pPr>
          </a:lstStyle>
          <a:p>
            <a:r>
              <a:rPr lang="en-US" dirty="0"/>
              <a:t>ADD PHOTO HERE</a:t>
            </a:r>
          </a:p>
        </p:txBody>
      </p:sp>
      <p:sp>
        <p:nvSpPr>
          <p:cNvPr id="3" name="Content Placeholder 2"/>
          <p:cNvSpPr>
            <a:spLocks noGrp="1"/>
          </p:cNvSpPr>
          <p:nvPr>
            <p:ph idx="1"/>
          </p:nvPr>
        </p:nvSpPr>
        <p:spPr>
          <a:xfrm>
            <a:off x="914400" y="1715549"/>
            <a:ext cx="10363200" cy="1511868"/>
          </a:xfrm>
        </p:spPr>
        <p:txBody>
          <a:bodyPr/>
          <a:lstStyle>
            <a:lvl1pPr>
              <a:defRPr>
                <a:solidFill>
                  <a:srgbClr val="6C6463"/>
                </a:solidFill>
              </a:defRPr>
            </a:lvl1pPr>
            <a:lvl2pPr>
              <a:defRPr>
                <a:solidFill>
                  <a:srgbClr val="6C6463"/>
                </a:solidFill>
              </a:defRPr>
            </a:lvl2pPr>
            <a:lvl3pPr>
              <a:defRPr>
                <a:solidFill>
                  <a:srgbClr val="6C6463"/>
                </a:solidFill>
              </a:defRPr>
            </a:lvl3pPr>
            <a:lvl4pPr>
              <a:defRPr>
                <a:solidFill>
                  <a:srgbClr val="6C6463"/>
                </a:solidFill>
              </a:defRPr>
            </a:lvl4pPr>
            <a:lvl5pPr>
              <a:defRPr>
                <a:solidFill>
                  <a:srgbClr val="FFFFFF"/>
                </a:solidFill>
              </a:defRPr>
            </a:lvl5pPr>
          </a:lstStyle>
          <a:p>
            <a:pPr lvl="0"/>
            <a:r>
              <a:rPr lang="en-US"/>
              <a:t>Click to edit Master text styles</a:t>
            </a:r>
          </a:p>
          <a:p>
            <a:pPr lvl="1"/>
            <a:r>
              <a:rPr lang="en-US"/>
              <a:t>Second level</a:t>
            </a:r>
          </a:p>
        </p:txBody>
      </p:sp>
      <p:sp>
        <p:nvSpPr>
          <p:cNvPr id="9"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FFFFFF"/>
                </a:solidFill>
                <a:latin typeface="Gill Sans MT"/>
                <a:cs typeface="Gill Sans MT"/>
              </a:defRPr>
            </a:lvl1pPr>
          </a:lstStyle>
          <a:p>
            <a:fld id="{364F1BAF-0DB7-4664-A27E-32EB40D38BBB}" type="datetime1">
              <a:rPr lang="en-US" smtClean="0"/>
              <a:t>8/15/2022</a:t>
            </a:fld>
            <a:endParaRPr lang="en-US" dirty="0"/>
          </a:p>
        </p:txBody>
      </p:sp>
      <p:sp>
        <p:nvSpPr>
          <p:cNvPr id="10" name="Footer Placeholder 4"/>
          <p:cNvSpPr>
            <a:spLocks noGrp="1"/>
          </p:cNvSpPr>
          <p:nvPr>
            <p:ph type="ftr" sz="quarter" idx="3"/>
          </p:nvPr>
        </p:nvSpPr>
        <p:spPr>
          <a:xfrm>
            <a:off x="4165600" y="6423933"/>
            <a:ext cx="3860800" cy="214546"/>
          </a:xfrm>
          <a:prstGeom prst="rect">
            <a:avLst/>
          </a:prstGeom>
        </p:spPr>
        <p:txBody>
          <a:bodyPr vert="horz" lIns="91440" tIns="45720" rIns="91440" bIns="45720" rtlCol="0" anchor="ctr">
            <a:spAutoFit/>
          </a:bodyPr>
          <a:lstStyle>
            <a:lvl1pPr algn="ctr">
              <a:defRPr sz="794" b="0" i="0">
                <a:solidFill>
                  <a:srgbClr val="FFFFFF"/>
                </a:solidFill>
                <a:latin typeface="Gill Sans MT"/>
                <a:cs typeface="Gill Sans MT"/>
              </a:defRPr>
            </a:lvl1pPr>
          </a:lstStyle>
          <a:p>
            <a:r>
              <a:rPr lang="en-US" dirty="0"/>
              <a:t>FOOTER GOES HERE</a:t>
            </a:r>
          </a:p>
        </p:txBody>
      </p:sp>
      <p:sp>
        <p:nvSpPr>
          <p:cNvPr id="11"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FFFFFF"/>
                </a:solidFill>
                <a:latin typeface="Gill Sans MT"/>
                <a:cs typeface="Gill Sans MT"/>
              </a:defRPr>
            </a:lvl1pPr>
          </a:lstStyle>
          <a:p>
            <a:fld id="{42782948-4DBE-204D-AB9E-B65E067054AE}" type="slidenum">
              <a:rPr lang="en-US" smtClean="0"/>
              <a:pPr/>
              <a:t>‹#›</a:t>
            </a:fld>
            <a:endParaRPr lang="en-US" dirty="0"/>
          </a:p>
        </p:txBody>
      </p:sp>
      <p:sp>
        <p:nvSpPr>
          <p:cNvPr id="14" name="Text Placeholder 4"/>
          <p:cNvSpPr>
            <a:spLocks noGrp="1"/>
          </p:cNvSpPr>
          <p:nvPr>
            <p:ph type="body" sz="quarter" idx="12" hasCustomPrompt="1"/>
          </p:nvPr>
        </p:nvSpPr>
        <p:spPr>
          <a:xfrm rot="16200000">
            <a:off x="10494091" y="4693325"/>
            <a:ext cx="2743200" cy="214546"/>
          </a:xfrm>
        </p:spPr>
        <p:txBody>
          <a:bodyPr>
            <a:spAutoFit/>
          </a:bodyPr>
          <a:lstStyle>
            <a:lvl1pPr marL="0" indent="0" algn="r">
              <a:buNone/>
              <a:defRPr sz="794" baseline="0">
                <a:solidFill>
                  <a:srgbClr val="FFFFFF"/>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sp>
        <p:nvSpPr>
          <p:cNvPr id="17" name="Title 1"/>
          <p:cNvSpPr>
            <a:spLocks noGrp="1"/>
          </p:cNvSpPr>
          <p:nvPr>
            <p:ph type="title" hasCustomPrompt="1"/>
          </p:nvPr>
        </p:nvSpPr>
        <p:spPr>
          <a:xfrm>
            <a:off x="914805" y="933167"/>
            <a:ext cx="10363200" cy="580800"/>
          </a:xfrm>
        </p:spPr>
        <p:txBody>
          <a:bodyPr anchor="b" anchorCtr="0">
            <a:spAutoFit/>
          </a:bodyPr>
          <a:lstStyle>
            <a:lvl1pPr>
              <a:defRPr>
                <a:solidFill>
                  <a:srgbClr val="0067B9"/>
                </a:solidFill>
              </a:defRPr>
            </a:lvl1pPr>
          </a:lstStyle>
          <a:p>
            <a:r>
              <a:rPr lang="en-US" dirty="0"/>
              <a:t>CLICK TO EDIT MASTER TITLE STYLE</a:t>
            </a:r>
          </a:p>
        </p:txBody>
      </p:sp>
    </p:spTree>
    <p:extLst>
      <p:ext uri="{BB962C8B-B14F-4D97-AF65-F5344CB8AC3E}">
        <p14:creationId xmlns:p14="http://schemas.microsoft.com/office/powerpoint/2010/main" val="201365810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2_Red/Gray 1 Content + Right Photo">
    <p:bg>
      <p:bgPr>
        <a:solidFill>
          <a:srgbClr val="E7E7E5"/>
        </a:solidFill>
        <a:effectLst/>
      </p:bgPr>
    </p:bg>
    <p:spTree>
      <p:nvGrpSpPr>
        <p:cNvPr id="1" name=""/>
        <p:cNvGrpSpPr/>
        <p:nvPr/>
      </p:nvGrpSpPr>
      <p:grpSpPr>
        <a:xfrm>
          <a:off x="0" y="0"/>
          <a:ext cx="0" cy="0"/>
          <a:chOff x="0" y="0"/>
          <a:chExt cx="0" cy="0"/>
        </a:xfrm>
      </p:grpSpPr>
      <p:sp>
        <p:nvSpPr>
          <p:cNvPr id="10" name="Picture Placeholder 3"/>
          <p:cNvSpPr>
            <a:spLocks noGrp="1"/>
          </p:cNvSpPr>
          <p:nvPr>
            <p:ph type="pic" sz="quarter" idx="10" hasCustomPrompt="1"/>
          </p:nvPr>
        </p:nvSpPr>
        <p:spPr>
          <a:xfrm>
            <a:off x="6096000" y="203683"/>
            <a:ext cx="5892800" cy="6450636"/>
          </a:xfrm>
          <a:solidFill>
            <a:srgbClr val="FFFFFF"/>
          </a:solidFill>
        </p:spPr>
        <p:txBody>
          <a:bodyPr>
            <a:normAutofit/>
          </a:bodyPr>
          <a:lstStyle>
            <a:lvl1pPr marL="0" marR="0" indent="0" algn="l" defTabSz="604738" rtl="0" eaLnBrk="1" fontAlgn="auto" latinLnBrk="0" hangingPunct="1">
              <a:lnSpc>
                <a:spcPct val="100000"/>
              </a:lnSpc>
              <a:spcBef>
                <a:spcPct val="20000"/>
              </a:spcBef>
              <a:spcAft>
                <a:spcPts val="0"/>
              </a:spcAft>
              <a:buClrTx/>
              <a:buSzTx/>
              <a:buFont typeface="Arial"/>
              <a:buNone/>
              <a:tabLst/>
              <a:defRPr sz="1587">
                <a:solidFill>
                  <a:srgbClr val="6C6463"/>
                </a:solidFill>
              </a:defRPr>
            </a:lvl1pPr>
          </a:lstStyle>
          <a:p>
            <a:r>
              <a:rPr lang="en-US" dirty="0"/>
              <a:t>ADD PHOTO HERE</a:t>
            </a:r>
          </a:p>
        </p:txBody>
      </p:sp>
      <p:sp>
        <p:nvSpPr>
          <p:cNvPr id="9"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6C6463"/>
                </a:solidFill>
                <a:latin typeface="Gill Sans MT"/>
                <a:cs typeface="Gill Sans MT"/>
              </a:defRPr>
            </a:lvl1pPr>
          </a:lstStyle>
          <a:p>
            <a:fld id="{2275F9A0-FFAC-4956-AE4E-88704AFA3875}" type="datetime1">
              <a:rPr lang="en-US" smtClean="0"/>
              <a:t>8/15/2022</a:t>
            </a:fld>
            <a:endParaRPr lang="en-US" dirty="0"/>
          </a:p>
        </p:txBody>
      </p:sp>
      <p:sp>
        <p:nvSpPr>
          <p:cNvPr id="11"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FFFFFF"/>
                </a:solidFill>
                <a:latin typeface="Gill Sans MT"/>
                <a:cs typeface="Gill Sans MT"/>
              </a:defRPr>
            </a:lvl1pPr>
          </a:lstStyle>
          <a:p>
            <a:fld id="{42782948-4DBE-204D-AB9E-B65E067054AE}" type="slidenum">
              <a:rPr lang="en-US" smtClean="0"/>
              <a:pPr/>
              <a:t>‹#›</a:t>
            </a:fld>
            <a:endParaRPr lang="en-US" dirty="0"/>
          </a:p>
        </p:txBody>
      </p:sp>
      <p:sp>
        <p:nvSpPr>
          <p:cNvPr id="14" name="Content Placeholder 2"/>
          <p:cNvSpPr>
            <a:spLocks noGrp="1"/>
          </p:cNvSpPr>
          <p:nvPr>
            <p:ph idx="1"/>
          </p:nvPr>
        </p:nvSpPr>
        <p:spPr>
          <a:xfrm>
            <a:off x="914400" y="2219505"/>
            <a:ext cx="4876800" cy="3729274"/>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a:solidFill>
                  <a:srgbClr val="FFFFFF"/>
                </a:solidFill>
              </a:defRPr>
            </a:lvl5pPr>
          </a:lstStyle>
          <a:p>
            <a:pPr lvl="0"/>
            <a:r>
              <a:rPr lang="en-US"/>
              <a:t>Click to edit Master text styles</a:t>
            </a:r>
          </a:p>
          <a:p>
            <a:pPr lvl="1"/>
            <a:r>
              <a:rPr lang="en-US"/>
              <a:t>Second level</a:t>
            </a:r>
          </a:p>
        </p:txBody>
      </p:sp>
      <p:sp>
        <p:nvSpPr>
          <p:cNvPr id="13" name="Text Placeholder 4"/>
          <p:cNvSpPr>
            <a:spLocks noGrp="1"/>
          </p:cNvSpPr>
          <p:nvPr>
            <p:ph type="body" sz="quarter" idx="12" hasCustomPrompt="1"/>
          </p:nvPr>
        </p:nvSpPr>
        <p:spPr>
          <a:xfrm rot="16200000">
            <a:off x="10494089" y="1468008"/>
            <a:ext cx="2743200" cy="214546"/>
          </a:xfrm>
        </p:spPr>
        <p:txBody>
          <a:bodyPr>
            <a:spAutoFit/>
          </a:bodyPr>
          <a:lstStyle>
            <a:lvl1pPr marL="0" indent="0" algn="r">
              <a:buNone/>
              <a:defRPr sz="794" baseline="0">
                <a:solidFill>
                  <a:srgbClr val="FFFFFF"/>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sp>
        <p:nvSpPr>
          <p:cNvPr id="8" name="Title 1"/>
          <p:cNvSpPr>
            <a:spLocks noGrp="1"/>
          </p:cNvSpPr>
          <p:nvPr>
            <p:ph type="title" hasCustomPrompt="1"/>
          </p:nvPr>
        </p:nvSpPr>
        <p:spPr>
          <a:xfrm>
            <a:off x="914400" y="897750"/>
            <a:ext cx="4876800" cy="1099175"/>
          </a:xfrm>
        </p:spPr>
        <p:txBody>
          <a:bodyPr wrap="square" anchor="b" anchorCtr="0">
            <a:spAutoFit/>
          </a:bodyPr>
          <a:lstStyle>
            <a:lvl1pPr>
              <a:defRPr>
                <a:solidFill>
                  <a:srgbClr val="0067B9"/>
                </a:solidFill>
              </a:defRPr>
            </a:lvl1pPr>
          </a:lstStyle>
          <a:p>
            <a:r>
              <a:rPr lang="en-US" dirty="0"/>
              <a:t>CLICK TO EDIT MASTER TITLE STYLE</a:t>
            </a:r>
          </a:p>
        </p:txBody>
      </p:sp>
    </p:spTree>
    <p:extLst>
      <p:ext uri="{BB962C8B-B14F-4D97-AF65-F5344CB8AC3E}">
        <p14:creationId xmlns:p14="http://schemas.microsoft.com/office/powerpoint/2010/main" val="944130932"/>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2_Red/Gray Title Only">
    <p:bg>
      <p:bgPr>
        <a:solidFill>
          <a:srgbClr val="E7E7E5"/>
        </a:solidFill>
        <a:effectLst/>
      </p:bgPr>
    </p:bg>
    <p:spTree>
      <p:nvGrpSpPr>
        <p:cNvPr id="1" name=""/>
        <p:cNvGrpSpPr/>
        <p:nvPr/>
      </p:nvGrpSpPr>
      <p:grpSpPr>
        <a:xfrm>
          <a:off x="0" y="0"/>
          <a:ext cx="0" cy="0"/>
          <a:chOff x="0" y="0"/>
          <a:chExt cx="0" cy="0"/>
        </a:xfrm>
      </p:grpSpPr>
      <p:sp>
        <p:nvSpPr>
          <p:cNvPr id="10" name="Picture Placeholder 3"/>
          <p:cNvSpPr>
            <a:spLocks noGrp="1"/>
          </p:cNvSpPr>
          <p:nvPr>
            <p:ph type="pic" sz="quarter" idx="10" hasCustomPrompt="1"/>
          </p:nvPr>
        </p:nvSpPr>
        <p:spPr>
          <a:xfrm>
            <a:off x="203200" y="203682"/>
            <a:ext cx="5892800" cy="6450634"/>
          </a:xfrm>
          <a:solidFill>
            <a:schemeClr val="bg1"/>
          </a:solidFill>
        </p:spPr>
        <p:txBody>
          <a:bodyPr>
            <a:normAutofit/>
          </a:bodyPr>
          <a:lstStyle>
            <a:lvl1pPr marL="0" marR="0" indent="0" algn="l" defTabSz="604738" rtl="0" eaLnBrk="1" fontAlgn="auto" latinLnBrk="0" hangingPunct="1">
              <a:lnSpc>
                <a:spcPct val="100000"/>
              </a:lnSpc>
              <a:spcBef>
                <a:spcPct val="20000"/>
              </a:spcBef>
              <a:spcAft>
                <a:spcPts val="0"/>
              </a:spcAft>
              <a:buClrTx/>
              <a:buSzTx/>
              <a:buFont typeface="Arial"/>
              <a:buNone/>
              <a:tabLst/>
              <a:defRPr sz="1587">
                <a:solidFill>
                  <a:srgbClr val="6C6463"/>
                </a:solidFill>
              </a:defRPr>
            </a:lvl1pPr>
          </a:lstStyle>
          <a:p>
            <a:r>
              <a:rPr lang="en-US" dirty="0"/>
              <a:t>ADD PHOTO HERE</a:t>
            </a:r>
          </a:p>
        </p:txBody>
      </p:sp>
      <p:sp>
        <p:nvSpPr>
          <p:cNvPr id="9"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chemeClr val="bg1"/>
                </a:solidFill>
                <a:latin typeface="Gill Sans MT"/>
                <a:cs typeface="Gill Sans MT"/>
              </a:defRPr>
            </a:lvl1pPr>
          </a:lstStyle>
          <a:p>
            <a:fld id="{7A9196FD-D842-4F83-B905-86E59F37422E}" type="datetime1">
              <a:rPr lang="en-US" smtClean="0"/>
              <a:t>8/15/2022</a:t>
            </a:fld>
            <a:endParaRPr lang="en-US" dirty="0"/>
          </a:p>
        </p:txBody>
      </p:sp>
      <p:sp>
        <p:nvSpPr>
          <p:cNvPr id="11"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6C6463"/>
                </a:solidFill>
                <a:latin typeface="Gill Sans MT"/>
                <a:cs typeface="Gill Sans MT"/>
              </a:defRPr>
            </a:lvl1pPr>
          </a:lstStyle>
          <a:p>
            <a:fld id="{42782948-4DBE-204D-AB9E-B65E067054AE}" type="slidenum">
              <a:rPr lang="en-US" smtClean="0"/>
              <a:pPr/>
              <a:t>‹#›</a:t>
            </a:fld>
            <a:endParaRPr lang="en-US" dirty="0"/>
          </a:p>
        </p:txBody>
      </p:sp>
      <p:sp>
        <p:nvSpPr>
          <p:cNvPr id="13" name="Text Placeholder 4"/>
          <p:cNvSpPr>
            <a:spLocks noGrp="1"/>
          </p:cNvSpPr>
          <p:nvPr>
            <p:ph type="body" sz="quarter" idx="12" hasCustomPrompt="1"/>
          </p:nvPr>
        </p:nvSpPr>
        <p:spPr>
          <a:xfrm rot="16200000">
            <a:off x="4601291" y="1468008"/>
            <a:ext cx="2743200" cy="214546"/>
          </a:xfrm>
        </p:spPr>
        <p:txBody>
          <a:bodyPr>
            <a:spAutoFit/>
          </a:bodyPr>
          <a:lstStyle>
            <a:lvl1pPr marL="0" indent="0" algn="r">
              <a:buNone/>
              <a:defRPr sz="794" baseline="0">
                <a:solidFill>
                  <a:srgbClr val="FFFFFF"/>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sp>
        <p:nvSpPr>
          <p:cNvPr id="16" name="Title 1"/>
          <p:cNvSpPr>
            <a:spLocks noGrp="1"/>
          </p:cNvSpPr>
          <p:nvPr>
            <p:ph type="title" hasCustomPrompt="1"/>
          </p:nvPr>
        </p:nvSpPr>
        <p:spPr>
          <a:xfrm>
            <a:off x="6502805" y="2894860"/>
            <a:ext cx="5181195" cy="1107995"/>
          </a:xfrm>
        </p:spPr>
        <p:txBody>
          <a:bodyPr wrap="square" anchor="ctr" anchorCtr="0">
            <a:spAutoFit/>
          </a:bodyPr>
          <a:lstStyle>
            <a:lvl1pPr>
              <a:defRPr>
                <a:solidFill>
                  <a:srgbClr val="0067B9"/>
                </a:solidFill>
              </a:defRPr>
            </a:lvl1pPr>
          </a:lstStyle>
          <a:p>
            <a:r>
              <a:rPr lang="en-US" dirty="0"/>
              <a:t>CLICK TO EDIT MASTER TITLE STYLE</a:t>
            </a:r>
          </a:p>
        </p:txBody>
      </p:sp>
    </p:spTree>
    <p:extLst>
      <p:ext uri="{BB962C8B-B14F-4D97-AF65-F5344CB8AC3E}">
        <p14:creationId xmlns:p14="http://schemas.microsoft.com/office/powerpoint/2010/main" val="112051105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3_Red/Gray 1 Content">
    <p:bg>
      <p:bgPr>
        <a:solidFill>
          <a:schemeClr val="bg1"/>
        </a:solidFill>
        <a:effectLst/>
      </p:bgPr>
    </p:bg>
    <p:spTree>
      <p:nvGrpSpPr>
        <p:cNvPr id="1" name=""/>
        <p:cNvGrpSpPr/>
        <p:nvPr/>
      </p:nvGrpSpPr>
      <p:grpSpPr>
        <a:xfrm>
          <a:off x="0" y="0"/>
          <a:ext cx="0" cy="0"/>
          <a:chOff x="0" y="0"/>
          <a:chExt cx="0" cy="0"/>
        </a:xfrm>
      </p:grpSpPr>
      <p:sp>
        <p:nvSpPr>
          <p:cNvPr id="8"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6C6463"/>
                </a:solidFill>
                <a:latin typeface="Gill Sans MT"/>
                <a:cs typeface="Gill Sans MT"/>
              </a:defRPr>
            </a:lvl1pPr>
          </a:lstStyle>
          <a:p>
            <a:fld id="{7C3AC3B8-F8F4-4D31-84AD-C4CA6BBC67BD}" type="datetime1">
              <a:rPr lang="en-US" smtClean="0"/>
              <a:t>8/15/2022</a:t>
            </a:fld>
            <a:endParaRPr lang="en-US" dirty="0"/>
          </a:p>
        </p:txBody>
      </p:sp>
      <p:sp>
        <p:nvSpPr>
          <p:cNvPr id="9" name="Footer Placeholder 4"/>
          <p:cNvSpPr>
            <a:spLocks noGrp="1"/>
          </p:cNvSpPr>
          <p:nvPr>
            <p:ph type="ftr" sz="quarter" idx="3"/>
          </p:nvPr>
        </p:nvSpPr>
        <p:spPr>
          <a:xfrm>
            <a:off x="4165600" y="6423933"/>
            <a:ext cx="3860800" cy="214546"/>
          </a:xfrm>
          <a:prstGeom prst="rect">
            <a:avLst/>
          </a:prstGeom>
        </p:spPr>
        <p:txBody>
          <a:bodyPr vert="horz" lIns="91440" tIns="45720" rIns="91440" bIns="45720" rtlCol="0" anchor="ctr">
            <a:spAutoFit/>
          </a:bodyPr>
          <a:lstStyle>
            <a:lvl1pPr algn="ctr">
              <a:defRPr sz="794" b="0" i="0">
                <a:solidFill>
                  <a:srgbClr val="6C6463"/>
                </a:solidFill>
                <a:latin typeface="Gill Sans MT"/>
                <a:cs typeface="Gill Sans MT"/>
              </a:defRPr>
            </a:lvl1pPr>
          </a:lstStyle>
          <a:p>
            <a:r>
              <a:rPr lang="en-US" dirty="0"/>
              <a:t>FOOTER GOES HERE</a:t>
            </a:r>
          </a:p>
        </p:txBody>
      </p:sp>
      <p:sp>
        <p:nvSpPr>
          <p:cNvPr id="10"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6C6463"/>
                </a:solidFill>
                <a:latin typeface="Gill Sans MT"/>
                <a:cs typeface="Gill Sans MT"/>
              </a:defRPr>
            </a:lvl1pPr>
          </a:lstStyle>
          <a:p>
            <a:fld id="{42782948-4DBE-204D-AB9E-B65E067054AE}" type="slidenum">
              <a:rPr lang="en-US" smtClean="0"/>
              <a:pPr/>
              <a:t>‹#›</a:t>
            </a:fld>
            <a:endParaRPr lang="en-US" dirty="0"/>
          </a:p>
        </p:txBody>
      </p:sp>
      <p:sp>
        <p:nvSpPr>
          <p:cNvPr id="12" name="Title Placeholder 1"/>
          <p:cNvSpPr>
            <a:spLocks noGrp="1"/>
          </p:cNvSpPr>
          <p:nvPr>
            <p:ph type="title"/>
          </p:nvPr>
        </p:nvSpPr>
        <p:spPr>
          <a:xfrm>
            <a:off x="914805" y="933168"/>
            <a:ext cx="10363200" cy="580800"/>
          </a:xfrm>
          <a:prstGeom prst="rect">
            <a:avLst/>
          </a:prstGeom>
        </p:spPr>
        <p:txBody>
          <a:bodyPr vert="horz" lIns="91440" tIns="45720" rIns="91440" bIns="45720" rtlCol="0" anchor="b" anchorCtr="0">
            <a:spAutoFit/>
          </a:bodyPr>
          <a:lstStyle>
            <a:lvl1pPr>
              <a:defRPr>
                <a:solidFill>
                  <a:srgbClr val="0067B9"/>
                </a:solidFill>
              </a:defRPr>
            </a:lvl1pPr>
          </a:lstStyle>
          <a:p>
            <a:r>
              <a:rPr lang="en-US"/>
              <a:t>Click to edit Master title style</a:t>
            </a:r>
            <a:endParaRPr lang="en-US" dirty="0"/>
          </a:p>
        </p:txBody>
      </p:sp>
      <p:sp>
        <p:nvSpPr>
          <p:cNvPr id="7" name="Text Placeholder 2"/>
          <p:cNvSpPr>
            <a:spLocks noGrp="1"/>
          </p:cNvSpPr>
          <p:nvPr>
            <p:ph idx="1" hasCustomPrompt="1"/>
          </p:nvPr>
        </p:nvSpPr>
        <p:spPr>
          <a:xfrm>
            <a:off x="914400" y="1715549"/>
            <a:ext cx="10363200" cy="4233230"/>
          </a:xfrm>
          <a:prstGeom prst="rect">
            <a:avLst/>
          </a:prstGeom>
        </p:spPr>
        <p:txBody>
          <a:bodyPr vert="horz" lIns="91440" tIns="45720" rIns="91440" bIns="45720" rtlCol="0">
            <a:normAutofit/>
          </a:bodyPr>
          <a:lstStyle>
            <a:lvl1pPr marL="304470" marR="0" indent="-304470" algn="l" defTabSz="604738" rtl="0" eaLnBrk="1" fontAlgn="auto" latinLnBrk="0" hangingPunct="1">
              <a:lnSpc>
                <a:spcPct val="100000"/>
              </a:lnSpc>
              <a:spcBef>
                <a:spcPts val="0"/>
              </a:spcBef>
              <a:spcAft>
                <a:spcPts val="1058"/>
              </a:spcAft>
              <a:buClrTx/>
              <a:buSzTx/>
              <a:buFont typeface="Arial"/>
              <a:buChar char="•"/>
              <a:tabLst/>
              <a:defRPr/>
            </a:lvl1pPr>
          </a:lstStyle>
          <a:p>
            <a:pPr marL="304470" marR="0" lvl="0" indent="-304470" algn="l" defTabSz="604738" rtl="0" eaLnBrk="1" fontAlgn="auto" latinLnBrk="0" hangingPunct="1">
              <a:lnSpc>
                <a:spcPct val="100000"/>
              </a:lnSpc>
              <a:spcBef>
                <a:spcPts val="0"/>
              </a:spcBef>
              <a:spcAft>
                <a:spcPts val="1058"/>
              </a:spcAft>
              <a:buClrTx/>
              <a:buSzTx/>
              <a:buFont typeface="Arial"/>
              <a:buChar char="•"/>
              <a:tabLst/>
              <a:defRPr/>
            </a:pPr>
            <a:r>
              <a:rPr kumimoji="0" lang="en-US" sz="2116" b="0" i="0" u="none" strike="noStrike" kern="1200" cap="none" spc="0" normalizeH="0" baseline="0" noProof="0" dirty="0">
                <a:ln>
                  <a:noFill/>
                </a:ln>
                <a:solidFill>
                  <a:srgbClr val="6C6463"/>
                </a:solidFill>
                <a:effectLst/>
                <a:uLnTx/>
                <a:uFillTx/>
                <a:latin typeface="Gill Sans MT"/>
                <a:ea typeface="+mn-ea"/>
                <a:cs typeface="Gill Sans MT"/>
              </a:rPr>
              <a:t>Click to edit Master text styles</a:t>
            </a:r>
          </a:p>
          <a:p>
            <a:pPr marL="905009" marR="0" lvl="1" indent="-304470" algn="l" defTabSz="604738" rtl="0" eaLnBrk="1" fontAlgn="auto" latinLnBrk="0" hangingPunct="1">
              <a:lnSpc>
                <a:spcPct val="100000"/>
              </a:lnSpc>
              <a:spcBef>
                <a:spcPts val="0"/>
              </a:spcBef>
              <a:spcAft>
                <a:spcPts val="1058"/>
              </a:spcAft>
              <a:buClrTx/>
              <a:buSzTx/>
              <a:buFont typeface="Arial"/>
              <a:buChar char="–"/>
              <a:tabLst/>
              <a:defRPr/>
            </a:pPr>
            <a:r>
              <a:rPr kumimoji="0" lang="en-US" sz="2116" b="0" i="0" u="none" strike="noStrike" kern="1200" cap="none" spc="0" normalizeH="0" baseline="0" noProof="0" dirty="0">
                <a:ln>
                  <a:noFill/>
                </a:ln>
                <a:solidFill>
                  <a:srgbClr val="6C6463"/>
                </a:solidFill>
                <a:effectLst/>
                <a:uLnTx/>
                <a:uFillTx/>
                <a:latin typeface="Gill Sans MT"/>
                <a:ea typeface="+mn-ea"/>
                <a:cs typeface="Gill Sans MT"/>
              </a:rPr>
              <a:t>Second level</a:t>
            </a:r>
          </a:p>
        </p:txBody>
      </p:sp>
    </p:spTree>
    <p:extLst>
      <p:ext uri="{BB962C8B-B14F-4D97-AF65-F5344CB8AC3E}">
        <p14:creationId xmlns:p14="http://schemas.microsoft.com/office/powerpoint/2010/main" val="346192100"/>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3_Red/Gray 2 Content">
    <p:bg>
      <p:bgPr>
        <a:solidFill>
          <a:schemeClr val="bg1"/>
        </a:solidFill>
        <a:effectLst/>
      </p:bgPr>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914805" y="1715549"/>
            <a:ext cx="507959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6C6463"/>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4" name="Content Placeholder 3"/>
          <p:cNvSpPr>
            <a:spLocks noGrp="1"/>
          </p:cNvSpPr>
          <p:nvPr>
            <p:ph sz="half" idx="2"/>
          </p:nvPr>
        </p:nvSpPr>
        <p:spPr>
          <a:xfrm>
            <a:off x="6197600" y="1715549"/>
            <a:ext cx="508040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6C6463"/>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5" name="Date Placeholder 4"/>
          <p:cNvSpPr>
            <a:spLocks noGrp="1"/>
          </p:cNvSpPr>
          <p:nvPr>
            <p:ph type="dt" sz="half" idx="10"/>
          </p:nvPr>
        </p:nvSpPr>
        <p:spPr>
          <a:xfrm>
            <a:off x="203200" y="6423933"/>
            <a:ext cx="2844800" cy="214546"/>
          </a:xfrm>
        </p:spPr>
        <p:txBody>
          <a:bodyPr/>
          <a:lstStyle>
            <a:lvl1pPr>
              <a:defRPr>
                <a:solidFill>
                  <a:srgbClr val="6C6463"/>
                </a:solidFill>
              </a:defRPr>
            </a:lvl1pPr>
          </a:lstStyle>
          <a:p>
            <a:fld id="{E432959A-BF6F-4F38-8E14-A482F310009C}" type="datetime1">
              <a:rPr lang="en-US" smtClean="0"/>
              <a:t>8/15/2022</a:t>
            </a:fld>
            <a:endParaRPr lang="en-US" dirty="0"/>
          </a:p>
        </p:txBody>
      </p:sp>
      <p:sp>
        <p:nvSpPr>
          <p:cNvPr id="6" name="Footer Placeholder 5"/>
          <p:cNvSpPr>
            <a:spLocks noGrp="1"/>
          </p:cNvSpPr>
          <p:nvPr>
            <p:ph type="ftr" sz="quarter" idx="11"/>
          </p:nvPr>
        </p:nvSpPr>
        <p:spPr>
          <a:xfrm>
            <a:off x="4165600" y="6423933"/>
            <a:ext cx="3860800" cy="214546"/>
          </a:xfrm>
        </p:spPr>
        <p:txBody>
          <a:bodyPr/>
          <a:lstStyle>
            <a:lvl1pPr>
              <a:defRPr>
                <a:solidFill>
                  <a:srgbClr val="6C6463"/>
                </a:solidFill>
              </a:defRPr>
            </a:lvl1pPr>
          </a:lstStyle>
          <a:p>
            <a:r>
              <a:rPr lang="en-US" dirty="0"/>
              <a:t>FOOTER GOES HERE</a:t>
            </a:r>
          </a:p>
        </p:txBody>
      </p:sp>
      <p:sp>
        <p:nvSpPr>
          <p:cNvPr id="7" name="Slide Number Placeholder 6"/>
          <p:cNvSpPr>
            <a:spLocks noGrp="1"/>
          </p:cNvSpPr>
          <p:nvPr>
            <p:ph type="sldNum" sz="quarter" idx="12"/>
          </p:nvPr>
        </p:nvSpPr>
        <p:spPr>
          <a:xfrm>
            <a:off x="9144000" y="6423933"/>
            <a:ext cx="2844800" cy="214546"/>
          </a:xfrm>
        </p:spPr>
        <p:txBody>
          <a:bodyPr/>
          <a:lstStyle>
            <a:lvl1pPr>
              <a:defRPr>
                <a:solidFill>
                  <a:srgbClr val="6C6463"/>
                </a:solidFill>
              </a:defRPr>
            </a:lvl1pPr>
          </a:lstStyle>
          <a:p>
            <a:fld id="{42782948-4DBE-204D-AB9E-B65E067054AE}" type="slidenum">
              <a:rPr lang="en-US" smtClean="0"/>
              <a:pPr/>
              <a:t>‹#›</a:t>
            </a:fld>
            <a:endParaRPr lang="en-US" dirty="0"/>
          </a:p>
        </p:txBody>
      </p:sp>
      <p:sp>
        <p:nvSpPr>
          <p:cNvPr id="10" name="Title 1"/>
          <p:cNvSpPr>
            <a:spLocks noGrp="1"/>
          </p:cNvSpPr>
          <p:nvPr>
            <p:ph type="title" hasCustomPrompt="1"/>
          </p:nvPr>
        </p:nvSpPr>
        <p:spPr>
          <a:xfrm>
            <a:off x="914805" y="933167"/>
            <a:ext cx="10363200" cy="580800"/>
          </a:xfrm>
        </p:spPr>
        <p:txBody>
          <a:bodyPr anchor="b" anchorCtr="0">
            <a:spAutoFit/>
          </a:bodyPr>
          <a:lstStyle>
            <a:lvl1pPr>
              <a:defRPr>
                <a:solidFill>
                  <a:srgbClr val="0067B9"/>
                </a:solidFill>
              </a:defRPr>
            </a:lvl1pPr>
          </a:lstStyle>
          <a:p>
            <a:r>
              <a:rPr lang="en-US" dirty="0"/>
              <a:t>CLICK TO EDIT MASTER TITLE STYLE</a:t>
            </a:r>
          </a:p>
        </p:txBody>
      </p:sp>
    </p:spTree>
    <p:extLst>
      <p:ext uri="{BB962C8B-B14F-4D97-AF65-F5344CB8AC3E}">
        <p14:creationId xmlns:p14="http://schemas.microsoft.com/office/powerpoint/2010/main" val="355948058"/>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3_Red/Gray 3 Content">
    <p:bg>
      <p:bgPr>
        <a:solidFill>
          <a:schemeClr val="bg1"/>
        </a:solidFill>
        <a:effectLst/>
      </p:bgPr>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914805" y="1715549"/>
            <a:ext cx="335239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FFFFFF"/>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4" name="Content Placeholder 3"/>
          <p:cNvSpPr>
            <a:spLocks noGrp="1"/>
          </p:cNvSpPr>
          <p:nvPr>
            <p:ph sz="half" idx="2"/>
          </p:nvPr>
        </p:nvSpPr>
        <p:spPr>
          <a:xfrm>
            <a:off x="7924800" y="1715549"/>
            <a:ext cx="335320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FFFFFF"/>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5" name="Date Placeholder 4"/>
          <p:cNvSpPr>
            <a:spLocks noGrp="1"/>
          </p:cNvSpPr>
          <p:nvPr>
            <p:ph type="dt" sz="half" idx="10"/>
          </p:nvPr>
        </p:nvSpPr>
        <p:spPr>
          <a:xfrm>
            <a:off x="203200" y="6423933"/>
            <a:ext cx="2844800" cy="214546"/>
          </a:xfrm>
        </p:spPr>
        <p:txBody>
          <a:bodyPr/>
          <a:lstStyle>
            <a:lvl1pPr>
              <a:defRPr>
                <a:solidFill>
                  <a:srgbClr val="6C6463"/>
                </a:solidFill>
              </a:defRPr>
            </a:lvl1pPr>
          </a:lstStyle>
          <a:p>
            <a:fld id="{B7CB2F40-2BA3-482F-AF08-C1B1D1639125}" type="datetime1">
              <a:rPr lang="en-US" smtClean="0"/>
              <a:t>8/15/2022</a:t>
            </a:fld>
            <a:endParaRPr lang="en-US" dirty="0"/>
          </a:p>
        </p:txBody>
      </p:sp>
      <p:sp>
        <p:nvSpPr>
          <p:cNvPr id="6" name="Footer Placeholder 5"/>
          <p:cNvSpPr>
            <a:spLocks noGrp="1"/>
          </p:cNvSpPr>
          <p:nvPr>
            <p:ph type="ftr" sz="quarter" idx="11"/>
          </p:nvPr>
        </p:nvSpPr>
        <p:spPr>
          <a:xfrm>
            <a:off x="4165600" y="6423933"/>
            <a:ext cx="3860800" cy="214546"/>
          </a:xfrm>
        </p:spPr>
        <p:txBody>
          <a:bodyPr/>
          <a:lstStyle>
            <a:lvl1pPr>
              <a:defRPr>
                <a:solidFill>
                  <a:srgbClr val="6C6463"/>
                </a:solidFill>
              </a:defRPr>
            </a:lvl1pPr>
          </a:lstStyle>
          <a:p>
            <a:r>
              <a:rPr lang="en-US" dirty="0"/>
              <a:t>FOOTER GOES HERE</a:t>
            </a:r>
          </a:p>
        </p:txBody>
      </p:sp>
      <p:sp>
        <p:nvSpPr>
          <p:cNvPr id="7" name="Slide Number Placeholder 6"/>
          <p:cNvSpPr>
            <a:spLocks noGrp="1"/>
          </p:cNvSpPr>
          <p:nvPr>
            <p:ph type="sldNum" sz="quarter" idx="12"/>
          </p:nvPr>
        </p:nvSpPr>
        <p:spPr>
          <a:xfrm>
            <a:off x="9144000" y="6423933"/>
            <a:ext cx="2844800" cy="214546"/>
          </a:xfrm>
        </p:spPr>
        <p:txBody>
          <a:bodyPr/>
          <a:lstStyle>
            <a:lvl1pPr>
              <a:defRPr>
                <a:solidFill>
                  <a:srgbClr val="6C6463"/>
                </a:solidFill>
              </a:defRPr>
            </a:lvl1pPr>
          </a:lstStyle>
          <a:p>
            <a:fld id="{42782948-4DBE-204D-AB9E-B65E067054AE}" type="slidenum">
              <a:rPr lang="en-US" smtClean="0"/>
              <a:pPr/>
              <a:t>‹#›</a:t>
            </a:fld>
            <a:endParaRPr lang="en-US" dirty="0"/>
          </a:p>
        </p:txBody>
      </p:sp>
      <p:sp>
        <p:nvSpPr>
          <p:cNvPr id="10" name="Content Placeholder 3"/>
          <p:cNvSpPr>
            <a:spLocks noGrp="1"/>
          </p:cNvSpPr>
          <p:nvPr>
            <p:ph sz="half" idx="13"/>
          </p:nvPr>
        </p:nvSpPr>
        <p:spPr>
          <a:xfrm>
            <a:off x="4419398" y="1715549"/>
            <a:ext cx="335320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FFFFFF"/>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11" name="Title 1"/>
          <p:cNvSpPr>
            <a:spLocks noGrp="1"/>
          </p:cNvSpPr>
          <p:nvPr>
            <p:ph type="title" hasCustomPrompt="1"/>
          </p:nvPr>
        </p:nvSpPr>
        <p:spPr>
          <a:xfrm>
            <a:off x="914805" y="933167"/>
            <a:ext cx="10363200" cy="580800"/>
          </a:xfrm>
        </p:spPr>
        <p:txBody>
          <a:bodyPr anchor="b" anchorCtr="0">
            <a:spAutoFit/>
          </a:bodyPr>
          <a:lstStyle>
            <a:lvl1pPr>
              <a:defRPr>
                <a:solidFill>
                  <a:srgbClr val="0067B9"/>
                </a:solidFill>
              </a:defRPr>
            </a:lvl1pPr>
          </a:lstStyle>
          <a:p>
            <a:r>
              <a:rPr lang="en-US" dirty="0"/>
              <a:t>CLICK TO EDIT MASTER TITLE STYLE</a:t>
            </a:r>
          </a:p>
        </p:txBody>
      </p:sp>
    </p:spTree>
    <p:extLst>
      <p:ext uri="{BB962C8B-B14F-4D97-AF65-F5344CB8AC3E}">
        <p14:creationId xmlns:p14="http://schemas.microsoft.com/office/powerpoint/2010/main" val="1953056354"/>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3_Red/Gray 1 Content + Bottom Photo">
    <p:bg>
      <p:bgPr>
        <a:solidFill>
          <a:schemeClr val="bg1"/>
        </a:solidFill>
        <a:effectLst/>
      </p:bgPr>
    </p:bg>
    <p:spTree>
      <p:nvGrpSpPr>
        <p:cNvPr id="1" name=""/>
        <p:cNvGrpSpPr/>
        <p:nvPr/>
      </p:nvGrpSpPr>
      <p:grpSpPr>
        <a:xfrm>
          <a:off x="0" y="0"/>
          <a:ext cx="0" cy="0"/>
          <a:chOff x="0" y="0"/>
          <a:chExt cx="0" cy="0"/>
        </a:xfrm>
      </p:grpSpPr>
      <p:sp>
        <p:nvSpPr>
          <p:cNvPr id="12" name="Picture Placeholder 3"/>
          <p:cNvSpPr>
            <a:spLocks noGrp="1"/>
          </p:cNvSpPr>
          <p:nvPr>
            <p:ph type="pic" sz="quarter" idx="10" hasCustomPrompt="1"/>
          </p:nvPr>
        </p:nvSpPr>
        <p:spPr>
          <a:xfrm>
            <a:off x="203200" y="3428999"/>
            <a:ext cx="11785600" cy="3228220"/>
          </a:xfrm>
          <a:solidFill>
            <a:srgbClr val="E7E7E5"/>
          </a:solidFill>
        </p:spPr>
        <p:txBody>
          <a:bodyPr>
            <a:normAutofit/>
          </a:bodyPr>
          <a:lstStyle>
            <a:lvl1pPr marL="0" marR="0" indent="0" algn="l" defTabSz="604738" rtl="0" eaLnBrk="1" fontAlgn="auto" latinLnBrk="0" hangingPunct="1">
              <a:lnSpc>
                <a:spcPct val="100000"/>
              </a:lnSpc>
              <a:spcBef>
                <a:spcPct val="20000"/>
              </a:spcBef>
              <a:spcAft>
                <a:spcPts val="0"/>
              </a:spcAft>
              <a:buClrTx/>
              <a:buSzTx/>
              <a:buFont typeface="Arial"/>
              <a:buNone/>
              <a:tabLst/>
              <a:defRPr sz="1587">
                <a:solidFill>
                  <a:srgbClr val="6C6463"/>
                </a:solidFill>
              </a:defRPr>
            </a:lvl1pPr>
          </a:lstStyle>
          <a:p>
            <a:r>
              <a:rPr lang="en-US" dirty="0"/>
              <a:t>ADD PHOTO HERE</a:t>
            </a:r>
          </a:p>
        </p:txBody>
      </p:sp>
      <p:sp>
        <p:nvSpPr>
          <p:cNvPr id="3" name="Content Placeholder 2"/>
          <p:cNvSpPr>
            <a:spLocks noGrp="1"/>
          </p:cNvSpPr>
          <p:nvPr>
            <p:ph idx="1"/>
          </p:nvPr>
        </p:nvSpPr>
        <p:spPr>
          <a:xfrm>
            <a:off x="914400" y="1715549"/>
            <a:ext cx="10363200" cy="1511868"/>
          </a:xfrm>
        </p:spPr>
        <p:txBody>
          <a:bodyPr/>
          <a:lstStyle>
            <a:lvl1pPr>
              <a:defRPr>
                <a:solidFill>
                  <a:srgbClr val="6C6463"/>
                </a:solidFill>
              </a:defRPr>
            </a:lvl1pPr>
            <a:lvl2pPr>
              <a:defRPr>
                <a:solidFill>
                  <a:srgbClr val="6C6463"/>
                </a:solidFill>
              </a:defRPr>
            </a:lvl2pPr>
            <a:lvl3pPr>
              <a:defRPr>
                <a:solidFill>
                  <a:srgbClr val="6C6463"/>
                </a:solidFill>
              </a:defRPr>
            </a:lvl3pPr>
            <a:lvl4pPr>
              <a:defRPr>
                <a:solidFill>
                  <a:srgbClr val="6C6463"/>
                </a:solidFill>
              </a:defRPr>
            </a:lvl4pPr>
            <a:lvl5pPr>
              <a:defRPr>
                <a:solidFill>
                  <a:srgbClr val="FFFFFF"/>
                </a:solidFill>
              </a:defRPr>
            </a:lvl5pPr>
          </a:lstStyle>
          <a:p>
            <a:pPr lvl="0"/>
            <a:r>
              <a:rPr lang="en-US"/>
              <a:t>Click to edit Master text styles</a:t>
            </a:r>
          </a:p>
          <a:p>
            <a:pPr lvl="1"/>
            <a:r>
              <a:rPr lang="en-US"/>
              <a:t>Second level</a:t>
            </a:r>
          </a:p>
        </p:txBody>
      </p:sp>
      <p:sp>
        <p:nvSpPr>
          <p:cNvPr id="9"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FFFFFF"/>
                </a:solidFill>
                <a:latin typeface="Gill Sans MT"/>
                <a:cs typeface="Gill Sans MT"/>
              </a:defRPr>
            </a:lvl1pPr>
          </a:lstStyle>
          <a:p>
            <a:fld id="{E377B1D3-A50B-42D8-8F50-790C8B963933}" type="datetime1">
              <a:rPr lang="en-US" smtClean="0"/>
              <a:t>8/15/2022</a:t>
            </a:fld>
            <a:endParaRPr lang="en-US" dirty="0"/>
          </a:p>
        </p:txBody>
      </p:sp>
      <p:sp>
        <p:nvSpPr>
          <p:cNvPr id="10" name="Footer Placeholder 4"/>
          <p:cNvSpPr>
            <a:spLocks noGrp="1"/>
          </p:cNvSpPr>
          <p:nvPr>
            <p:ph type="ftr" sz="quarter" idx="3"/>
          </p:nvPr>
        </p:nvSpPr>
        <p:spPr>
          <a:xfrm>
            <a:off x="4165600" y="6423933"/>
            <a:ext cx="3860800" cy="214546"/>
          </a:xfrm>
          <a:prstGeom prst="rect">
            <a:avLst/>
          </a:prstGeom>
        </p:spPr>
        <p:txBody>
          <a:bodyPr vert="horz" lIns="91440" tIns="45720" rIns="91440" bIns="45720" rtlCol="0" anchor="ctr">
            <a:spAutoFit/>
          </a:bodyPr>
          <a:lstStyle>
            <a:lvl1pPr algn="ctr">
              <a:defRPr sz="794" b="0" i="0">
                <a:solidFill>
                  <a:srgbClr val="FFFFFF"/>
                </a:solidFill>
                <a:latin typeface="Gill Sans MT"/>
                <a:cs typeface="Gill Sans MT"/>
              </a:defRPr>
            </a:lvl1pPr>
          </a:lstStyle>
          <a:p>
            <a:r>
              <a:rPr lang="en-US" dirty="0"/>
              <a:t>FOOTER GOES HERE</a:t>
            </a:r>
          </a:p>
        </p:txBody>
      </p:sp>
      <p:sp>
        <p:nvSpPr>
          <p:cNvPr id="11"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FFFFFF"/>
                </a:solidFill>
                <a:latin typeface="Gill Sans MT"/>
                <a:cs typeface="Gill Sans MT"/>
              </a:defRPr>
            </a:lvl1pPr>
          </a:lstStyle>
          <a:p>
            <a:fld id="{42782948-4DBE-204D-AB9E-B65E067054AE}" type="slidenum">
              <a:rPr lang="en-US" smtClean="0"/>
              <a:pPr/>
              <a:t>‹#›</a:t>
            </a:fld>
            <a:endParaRPr lang="en-US" dirty="0"/>
          </a:p>
        </p:txBody>
      </p:sp>
      <p:sp>
        <p:nvSpPr>
          <p:cNvPr id="14" name="Text Placeholder 4"/>
          <p:cNvSpPr>
            <a:spLocks noGrp="1"/>
          </p:cNvSpPr>
          <p:nvPr>
            <p:ph type="body" sz="quarter" idx="12" hasCustomPrompt="1"/>
          </p:nvPr>
        </p:nvSpPr>
        <p:spPr>
          <a:xfrm rot="16200000">
            <a:off x="10494091" y="4693325"/>
            <a:ext cx="2743200" cy="214546"/>
          </a:xfrm>
        </p:spPr>
        <p:txBody>
          <a:bodyPr>
            <a:spAutoFit/>
          </a:bodyPr>
          <a:lstStyle>
            <a:lvl1pPr marL="0" indent="0" algn="r">
              <a:buNone/>
              <a:defRPr sz="794" baseline="0">
                <a:solidFill>
                  <a:srgbClr val="FFFFFF"/>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sp>
        <p:nvSpPr>
          <p:cNvPr id="17" name="Title 1"/>
          <p:cNvSpPr>
            <a:spLocks noGrp="1"/>
          </p:cNvSpPr>
          <p:nvPr>
            <p:ph type="title" hasCustomPrompt="1"/>
          </p:nvPr>
        </p:nvSpPr>
        <p:spPr>
          <a:xfrm>
            <a:off x="914805" y="933167"/>
            <a:ext cx="10363200" cy="580800"/>
          </a:xfrm>
        </p:spPr>
        <p:txBody>
          <a:bodyPr anchor="b" anchorCtr="0">
            <a:spAutoFit/>
          </a:bodyPr>
          <a:lstStyle>
            <a:lvl1pPr>
              <a:defRPr>
                <a:solidFill>
                  <a:srgbClr val="0067B9"/>
                </a:solidFill>
              </a:defRPr>
            </a:lvl1pPr>
          </a:lstStyle>
          <a:p>
            <a:r>
              <a:rPr lang="en-US" dirty="0"/>
              <a:t>CLICK TO EDIT MASTER TITLE STYLE</a:t>
            </a:r>
          </a:p>
        </p:txBody>
      </p:sp>
    </p:spTree>
    <p:extLst>
      <p:ext uri="{BB962C8B-B14F-4D97-AF65-F5344CB8AC3E}">
        <p14:creationId xmlns:p14="http://schemas.microsoft.com/office/powerpoint/2010/main" val="154086317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Divider - Full Red">
    <p:bg>
      <p:bgPr>
        <a:solidFill>
          <a:srgbClr val="BA0C2F"/>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1524000" y="707638"/>
            <a:ext cx="7315200" cy="580800"/>
          </a:xfrm>
        </p:spPr>
        <p:txBody>
          <a:bodyPr wrap="square" anchor="t" anchorCtr="0">
            <a:spAutoFit/>
          </a:bodyPr>
          <a:lstStyle>
            <a:lvl1pPr>
              <a:defRPr sz="3174">
                <a:solidFill>
                  <a:srgbClr val="FFFFFF"/>
                </a:solidFill>
              </a:defRPr>
            </a:lvl1pPr>
          </a:lstStyle>
          <a:p>
            <a:r>
              <a:rPr lang="en-US" dirty="0"/>
              <a:t>CLICK TO EDIT MASTER TITLE STYLE</a:t>
            </a:r>
          </a:p>
        </p:txBody>
      </p:sp>
      <p:sp>
        <p:nvSpPr>
          <p:cNvPr id="3" name="Date Placeholder 2"/>
          <p:cNvSpPr>
            <a:spLocks noGrp="1"/>
          </p:cNvSpPr>
          <p:nvPr>
            <p:ph type="dt" sz="half" idx="10"/>
          </p:nvPr>
        </p:nvSpPr>
        <p:spPr>
          <a:xfrm>
            <a:off x="203200" y="6423933"/>
            <a:ext cx="2844800" cy="214546"/>
          </a:xfrm>
        </p:spPr>
        <p:txBody>
          <a:bodyPr/>
          <a:lstStyle>
            <a:lvl1pPr>
              <a:defRPr>
                <a:solidFill>
                  <a:srgbClr val="FFFFFF"/>
                </a:solidFill>
              </a:defRPr>
            </a:lvl1pPr>
          </a:lstStyle>
          <a:p>
            <a:fld id="{0BA70523-F507-4F58-A056-100F77761766}" type="datetime1">
              <a:rPr lang="en-US" smtClean="0"/>
              <a:t>8/15/2022</a:t>
            </a:fld>
            <a:endParaRPr lang="en-US" dirty="0"/>
          </a:p>
        </p:txBody>
      </p:sp>
      <p:sp>
        <p:nvSpPr>
          <p:cNvPr id="4" name="Footer Placeholder 3"/>
          <p:cNvSpPr>
            <a:spLocks noGrp="1"/>
          </p:cNvSpPr>
          <p:nvPr>
            <p:ph type="ftr" sz="quarter" idx="11"/>
          </p:nvPr>
        </p:nvSpPr>
        <p:spPr>
          <a:xfrm>
            <a:off x="4165600" y="6423933"/>
            <a:ext cx="3860800" cy="214546"/>
          </a:xfrm>
        </p:spPr>
        <p:txBody>
          <a:bodyPr/>
          <a:lstStyle>
            <a:lvl1pPr>
              <a:defRPr>
                <a:solidFill>
                  <a:srgbClr val="FFFFFF"/>
                </a:solidFill>
              </a:defRPr>
            </a:lvl1pPr>
          </a:lstStyle>
          <a:p>
            <a:r>
              <a:rPr lang="en-US" dirty="0"/>
              <a:t>FOOTER GOES HERE</a:t>
            </a:r>
          </a:p>
        </p:txBody>
      </p:sp>
      <p:sp>
        <p:nvSpPr>
          <p:cNvPr id="5" name="Slide Number Placeholder 4"/>
          <p:cNvSpPr>
            <a:spLocks noGrp="1"/>
          </p:cNvSpPr>
          <p:nvPr>
            <p:ph type="sldNum" sz="quarter" idx="12"/>
          </p:nvPr>
        </p:nvSpPr>
        <p:spPr>
          <a:xfrm>
            <a:off x="9144000" y="6423933"/>
            <a:ext cx="2844800" cy="214546"/>
          </a:xfrm>
        </p:spPr>
        <p:txBody>
          <a:bodyPr/>
          <a:lstStyle>
            <a:lvl1pPr>
              <a:defRPr>
                <a:solidFill>
                  <a:srgbClr val="FFFFFF"/>
                </a:solidFill>
              </a:defRPr>
            </a:lvl1pPr>
          </a:lstStyle>
          <a:p>
            <a:fld id="{42782948-4DBE-204D-AB9E-B65E067054AE}" type="slidenum">
              <a:rPr lang="en-US" smtClean="0"/>
              <a:pPr/>
              <a:t>‹#›</a:t>
            </a:fld>
            <a:endParaRPr lang="en-US" dirty="0"/>
          </a:p>
        </p:txBody>
      </p:sp>
      <p:pic>
        <p:nvPicPr>
          <p:cNvPr id="9" name="Picture 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13025" y="5747196"/>
            <a:ext cx="1826231" cy="543508"/>
          </a:xfrm>
          <a:prstGeom prst="rect">
            <a:avLst/>
          </a:prstGeom>
          <a:effectLst/>
        </p:spPr>
      </p:pic>
      <p:cxnSp>
        <p:nvCxnSpPr>
          <p:cNvPr id="13" name="Straight Connector 12"/>
          <p:cNvCxnSpPr/>
          <p:nvPr userDrawn="1"/>
        </p:nvCxnSpPr>
        <p:spPr>
          <a:xfrm>
            <a:off x="995680" y="909220"/>
            <a:ext cx="426720" cy="0"/>
          </a:xfrm>
          <a:prstGeom prst="line">
            <a:avLst/>
          </a:prstGeom>
          <a:ln w="19050">
            <a:solidFill>
              <a:srgbClr val="FFFFFF"/>
            </a:solidFill>
          </a:ln>
          <a:effectLst>
            <a:outerShdw blurRad="254000" dir="2700000" algn="tl" rotWithShape="0">
              <a:srgbClr val="000000">
                <a:alpha val="40000"/>
              </a:srgbClr>
            </a:outerShdw>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121799715"/>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3_Red/Gray 1 Content + Right Photo">
    <p:bg>
      <p:bgPr>
        <a:solidFill>
          <a:schemeClr val="bg1"/>
        </a:solidFill>
        <a:effectLst/>
      </p:bgPr>
    </p:bg>
    <p:spTree>
      <p:nvGrpSpPr>
        <p:cNvPr id="1" name=""/>
        <p:cNvGrpSpPr/>
        <p:nvPr/>
      </p:nvGrpSpPr>
      <p:grpSpPr>
        <a:xfrm>
          <a:off x="0" y="0"/>
          <a:ext cx="0" cy="0"/>
          <a:chOff x="0" y="0"/>
          <a:chExt cx="0" cy="0"/>
        </a:xfrm>
      </p:grpSpPr>
      <p:sp>
        <p:nvSpPr>
          <p:cNvPr id="10" name="Picture Placeholder 3"/>
          <p:cNvSpPr>
            <a:spLocks noGrp="1"/>
          </p:cNvSpPr>
          <p:nvPr>
            <p:ph type="pic" sz="quarter" idx="10" hasCustomPrompt="1"/>
          </p:nvPr>
        </p:nvSpPr>
        <p:spPr>
          <a:xfrm>
            <a:off x="6096000" y="203683"/>
            <a:ext cx="5892800" cy="6450636"/>
          </a:xfrm>
          <a:solidFill>
            <a:srgbClr val="E7E7E5"/>
          </a:solidFill>
        </p:spPr>
        <p:txBody>
          <a:bodyPr>
            <a:normAutofit/>
          </a:bodyPr>
          <a:lstStyle>
            <a:lvl1pPr marL="0" marR="0" indent="0" algn="l" defTabSz="604738" rtl="0" eaLnBrk="1" fontAlgn="auto" latinLnBrk="0" hangingPunct="1">
              <a:lnSpc>
                <a:spcPct val="100000"/>
              </a:lnSpc>
              <a:spcBef>
                <a:spcPct val="20000"/>
              </a:spcBef>
              <a:spcAft>
                <a:spcPts val="0"/>
              </a:spcAft>
              <a:buClrTx/>
              <a:buSzTx/>
              <a:buFont typeface="Arial"/>
              <a:buNone/>
              <a:tabLst/>
              <a:defRPr sz="1587">
                <a:solidFill>
                  <a:srgbClr val="6C6463"/>
                </a:solidFill>
              </a:defRPr>
            </a:lvl1pPr>
          </a:lstStyle>
          <a:p>
            <a:r>
              <a:rPr lang="en-US" dirty="0"/>
              <a:t>ADD PHOTO HERE</a:t>
            </a:r>
          </a:p>
        </p:txBody>
      </p:sp>
      <p:sp>
        <p:nvSpPr>
          <p:cNvPr id="9"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6C6463"/>
                </a:solidFill>
                <a:latin typeface="Gill Sans MT"/>
                <a:cs typeface="Gill Sans MT"/>
              </a:defRPr>
            </a:lvl1pPr>
          </a:lstStyle>
          <a:p>
            <a:fld id="{550CB5A9-B058-4E23-8679-71CF1CA9D607}" type="datetime1">
              <a:rPr lang="en-US" smtClean="0"/>
              <a:t>8/15/2022</a:t>
            </a:fld>
            <a:endParaRPr lang="en-US" dirty="0"/>
          </a:p>
        </p:txBody>
      </p:sp>
      <p:sp>
        <p:nvSpPr>
          <p:cNvPr id="11"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FFFFFF"/>
                </a:solidFill>
                <a:latin typeface="Gill Sans MT"/>
                <a:cs typeface="Gill Sans MT"/>
              </a:defRPr>
            </a:lvl1pPr>
          </a:lstStyle>
          <a:p>
            <a:fld id="{42782948-4DBE-204D-AB9E-B65E067054AE}" type="slidenum">
              <a:rPr lang="en-US" smtClean="0"/>
              <a:pPr/>
              <a:t>‹#›</a:t>
            </a:fld>
            <a:endParaRPr lang="en-US" dirty="0"/>
          </a:p>
        </p:txBody>
      </p:sp>
      <p:sp>
        <p:nvSpPr>
          <p:cNvPr id="14" name="Content Placeholder 2"/>
          <p:cNvSpPr>
            <a:spLocks noGrp="1"/>
          </p:cNvSpPr>
          <p:nvPr>
            <p:ph idx="1"/>
          </p:nvPr>
        </p:nvSpPr>
        <p:spPr>
          <a:xfrm>
            <a:off x="914400" y="2219505"/>
            <a:ext cx="4876800" cy="3729274"/>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a:solidFill>
                  <a:srgbClr val="FFFFFF"/>
                </a:solidFill>
              </a:defRPr>
            </a:lvl5pPr>
          </a:lstStyle>
          <a:p>
            <a:pPr lvl="0"/>
            <a:r>
              <a:rPr lang="en-US"/>
              <a:t>Click to edit Master text styles</a:t>
            </a:r>
          </a:p>
          <a:p>
            <a:pPr lvl="1"/>
            <a:r>
              <a:rPr lang="en-US"/>
              <a:t>Second level</a:t>
            </a:r>
          </a:p>
        </p:txBody>
      </p:sp>
      <p:sp>
        <p:nvSpPr>
          <p:cNvPr id="13" name="Text Placeholder 4"/>
          <p:cNvSpPr>
            <a:spLocks noGrp="1"/>
          </p:cNvSpPr>
          <p:nvPr>
            <p:ph type="body" sz="quarter" idx="12" hasCustomPrompt="1"/>
          </p:nvPr>
        </p:nvSpPr>
        <p:spPr>
          <a:xfrm rot="16200000">
            <a:off x="10494089" y="1468008"/>
            <a:ext cx="2743200" cy="214546"/>
          </a:xfrm>
        </p:spPr>
        <p:txBody>
          <a:bodyPr>
            <a:spAutoFit/>
          </a:bodyPr>
          <a:lstStyle>
            <a:lvl1pPr marL="0" indent="0" algn="r">
              <a:buNone/>
              <a:defRPr sz="794" baseline="0">
                <a:solidFill>
                  <a:srgbClr val="FFFFFF"/>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sp>
        <p:nvSpPr>
          <p:cNvPr id="8" name="Title 1"/>
          <p:cNvSpPr>
            <a:spLocks noGrp="1"/>
          </p:cNvSpPr>
          <p:nvPr>
            <p:ph type="title" hasCustomPrompt="1"/>
          </p:nvPr>
        </p:nvSpPr>
        <p:spPr>
          <a:xfrm>
            <a:off x="914400" y="897750"/>
            <a:ext cx="4876800" cy="1099175"/>
          </a:xfrm>
        </p:spPr>
        <p:txBody>
          <a:bodyPr wrap="square" anchor="b" anchorCtr="0">
            <a:spAutoFit/>
          </a:bodyPr>
          <a:lstStyle>
            <a:lvl1pPr>
              <a:defRPr>
                <a:solidFill>
                  <a:srgbClr val="0067B9"/>
                </a:solidFill>
              </a:defRPr>
            </a:lvl1pPr>
          </a:lstStyle>
          <a:p>
            <a:r>
              <a:rPr lang="en-US" dirty="0"/>
              <a:t>CLICK TO EDIT MASTER TITLE STYLE</a:t>
            </a:r>
          </a:p>
        </p:txBody>
      </p:sp>
    </p:spTree>
    <p:extLst>
      <p:ext uri="{BB962C8B-B14F-4D97-AF65-F5344CB8AC3E}">
        <p14:creationId xmlns:p14="http://schemas.microsoft.com/office/powerpoint/2010/main" val="3862466506"/>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3_Red/Gray Title Only">
    <p:bg>
      <p:bgPr>
        <a:solidFill>
          <a:schemeClr val="bg1"/>
        </a:solidFill>
        <a:effectLst/>
      </p:bgPr>
    </p:bg>
    <p:spTree>
      <p:nvGrpSpPr>
        <p:cNvPr id="1" name=""/>
        <p:cNvGrpSpPr/>
        <p:nvPr/>
      </p:nvGrpSpPr>
      <p:grpSpPr>
        <a:xfrm>
          <a:off x="0" y="0"/>
          <a:ext cx="0" cy="0"/>
          <a:chOff x="0" y="0"/>
          <a:chExt cx="0" cy="0"/>
        </a:xfrm>
      </p:grpSpPr>
      <p:sp>
        <p:nvSpPr>
          <p:cNvPr id="10" name="Picture Placeholder 3"/>
          <p:cNvSpPr>
            <a:spLocks noGrp="1"/>
          </p:cNvSpPr>
          <p:nvPr>
            <p:ph type="pic" sz="quarter" idx="10" hasCustomPrompt="1"/>
          </p:nvPr>
        </p:nvSpPr>
        <p:spPr>
          <a:xfrm>
            <a:off x="203200" y="203682"/>
            <a:ext cx="5892800" cy="6450634"/>
          </a:xfrm>
          <a:solidFill>
            <a:srgbClr val="E7E7E5"/>
          </a:solidFill>
        </p:spPr>
        <p:txBody>
          <a:bodyPr>
            <a:normAutofit/>
          </a:bodyPr>
          <a:lstStyle>
            <a:lvl1pPr marL="0" marR="0" indent="0" algn="l" defTabSz="604738" rtl="0" eaLnBrk="1" fontAlgn="auto" latinLnBrk="0" hangingPunct="1">
              <a:lnSpc>
                <a:spcPct val="100000"/>
              </a:lnSpc>
              <a:spcBef>
                <a:spcPct val="20000"/>
              </a:spcBef>
              <a:spcAft>
                <a:spcPts val="0"/>
              </a:spcAft>
              <a:buClrTx/>
              <a:buSzTx/>
              <a:buFont typeface="Arial"/>
              <a:buNone/>
              <a:tabLst/>
              <a:defRPr sz="1587">
                <a:solidFill>
                  <a:srgbClr val="6C6463"/>
                </a:solidFill>
              </a:defRPr>
            </a:lvl1pPr>
          </a:lstStyle>
          <a:p>
            <a:r>
              <a:rPr lang="en-US" dirty="0"/>
              <a:t>ADD PHOTO HERE</a:t>
            </a:r>
          </a:p>
        </p:txBody>
      </p:sp>
      <p:sp>
        <p:nvSpPr>
          <p:cNvPr id="9"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chemeClr val="bg1"/>
                </a:solidFill>
                <a:latin typeface="Gill Sans MT"/>
                <a:cs typeface="Gill Sans MT"/>
              </a:defRPr>
            </a:lvl1pPr>
          </a:lstStyle>
          <a:p>
            <a:fld id="{E6DE62E3-A79A-47E8-8055-1DF4CF37FDFC}" type="datetime1">
              <a:rPr lang="en-US" smtClean="0"/>
              <a:t>8/15/2022</a:t>
            </a:fld>
            <a:endParaRPr lang="en-US" dirty="0"/>
          </a:p>
        </p:txBody>
      </p:sp>
      <p:sp>
        <p:nvSpPr>
          <p:cNvPr id="11"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6C6463"/>
                </a:solidFill>
                <a:latin typeface="Gill Sans MT"/>
                <a:cs typeface="Gill Sans MT"/>
              </a:defRPr>
            </a:lvl1pPr>
          </a:lstStyle>
          <a:p>
            <a:fld id="{42782948-4DBE-204D-AB9E-B65E067054AE}" type="slidenum">
              <a:rPr lang="en-US" smtClean="0"/>
              <a:pPr/>
              <a:t>‹#›</a:t>
            </a:fld>
            <a:endParaRPr lang="en-US" dirty="0"/>
          </a:p>
        </p:txBody>
      </p:sp>
      <p:sp>
        <p:nvSpPr>
          <p:cNvPr id="13" name="Text Placeholder 4"/>
          <p:cNvSpPr>
            <a:spLocks noGrp="1"/>
          </p:cNvSpPr>
          <p:nvPr>
            <p:ph type="body" sz="quarter" idx="12" hasCustomPrompt="1"/>
          </p:nvPr>
        </p:nvSpPr>
        <p:spPr>
          <a:xfrm rot="16200000">
            <a:off x="4601291" y="1468008"/>
            <a:ext cx="2743200" cy="214546"/>
          </a:xfrm>
        </p:spPr>
        <p:txBody>
          <a:bodyPr>
            <a:spAutoFit/>
          </a:bodyPr>
          <a:lstStyle>
            <a:lvl1pPr marL="0" indent="0" algn="r">
              <a:buNone/>
              <a:defRPr sz="794" baseline="0">
                <a:solidFill>
                  <a:srgbClr val="FFFFFF"/>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sp>
        <p:nvSpPr>
          <p:cNvPr id="16" name="Title 1"/>
          <p:cNvSpPr>
            <a:spLocks noGrp="1"/>
          </p:cNvSpPr>
          <p:nvPr>
            <p:ph type="title" hasCustomPrompt="1"/>
          </p:nvPr>
        </p:nvSpPr>
        <p:spPr>
          <a:xfrm>
            <a:off x="6502805" y="2894860"/>
            <a:ext cx="5181195" cy="1107995"/>
          </a:xfrm>
        </p:spPr>
        <p:txBody>
          <a:bodyPr wrap="square" anchor="ctr" anchorCtr="0">
            <a:spAutoFit/>
          </a:bodyPr>
          <a:lstStyle>
            <a:lvl1pPr>
              <a:defRPr>
                <a:solidFill>
                  <a:srgbClr val="0067B9"/>
                </a:solidFill>
              </a:defRPr>
            </a:lvl1pPr>
          </a:lstStyle>
          <a:p>
            <a:r>
              <a:rPr lang="en-US" dirty="0"/>
              <a:t>CLICK TO EDIT MASTER TITLE STYLE</a:t>
            </a:r>
          </a:p>
        </p:txBody>
      </p:sp>
    </p:spTree>
    <p:extLst>
      <p:ext uri="{BB962C8B-B14F-4D97-AF65-F5344CB8AC3E}">
        <p14:creationId xmlns:p14="http://schemas.microsoft.com/office/powerpoint/2010/main" val="1926832857"/>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464559"/>
            <a:ext cx="10363200" cy="1045404"/>
          </a:xfrm>
        </p:spPr>
        <p:txBody>
          <a:bodyPr/>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399"/>
            </a:lvl1pPr>
            <a:lvl2pPr marL="457171" indent="0" algn="ctr">
              <a:buNone/>
              <a:defRPr sz="2000"/>
            </a:lvl2pPr>
            <a:lvl3pPr marL="914342" indent="0" algn="ctr">
              <a:buNone/>
              <a:defRPr sz="1800"/>
            </a:lvl3pPr>
            <a:lvl4pPr marL="1371513" indent="0" algn="ctr">
              <a:buNone/>
              <a:defRPr sz="1600"/>
            </a:lvl4pPr>
            <a:lvl5pPr marL="1828683" indent="0" algn="ctr">
              <a:buNone/>
              <a:defRPr sz="1600"/>
            </a:lvl5pPr>
            <a:lvl6pPr marL="2285854" indent="0" algn="ctr">
              <a:buNone/>
              <a:defRPr sz="1600"/>
            </a:lvl6pPr>
            <a:lvl7pPr marL="2743025" indent="0" algn="ctr">
              <a:buNone/>
              <a:defRPr sz="1600"/>
            </a:lvl7pPr>
            <a:lvl8pPr marL="3200196" indent="0" algn="ctr">
              <a:buNone/>
              <a:defRPr sz="1600"/>
            </a:lvl8pPr>
            <a:lvl9pPr marL="3657367" indent="0" algn="ctr">
              <a:buNone/>
              <a:defRPr sz="1600"/>
            </a:lvl9pPr>
          </a:lstStyle>
          <a:p>
            <a:r>
              <a:rPr lang="en-US"/>
              <a:t>Click to edit Master subtitle style</a:t>
            </a:r>
            <a:endParaRPr lang="en-US" dirty="0"/>
          </a:p>
        </p:txBody>
      </p:sp>
      <p:sp>
        <p:nvSpPr>
          <p:cNvPr id="4" name="Date Placeholder 3">
            <a:extLst>
              <a:ext uri="{FF2B5EF4-FFF2-40B4-BE49-F238E27FC236}">
                <a16:creationId xmlns:a16="http://schemas.microsoft.com/office/drawing/2014/main" id="{8075974A-5553-4B27-B825-3E7107E8D77E}"/>
              </a:ext>
            </a:extLst>
          </p:cNvPr>
          <p:cNvSpPr>
            <a:spLocks noGrp="1"/>
          </p:cNvSpPr>
          <p:nvPr>
            <p:ph type="dt" sz="half" idx="10"/>
          </p:nvPr>
        </p:nvSpPr>
        <p:spPr/>
        <p:txBody>
          <a:bodyPr/>
          <a:lstStyle>
            <a:lvl1pPr>
              <a:defRPr/>
            </a:lvl1pPr>
          </a:lstStyle>
          <a:p>
            <a:fld id="{E4563650-F663-4B89-90C2-97DFF4A64319}" type="datetime1">
              <a:rPr lang="en-US" altLang="en-US" smtClean="0"/>
              <a:t>8/15/2022</a:t>
            </a:fld>
            <a:endParaRPr lang="en-US" altLang="en-US" dirty="0"/>
          </a:p>
        </p:txBody>
      </p:sp>
      <p:sp>
        <p:nvSpPr>
          <p:cNvPr id="5" name="Footer Placeholder 4">
            <a:extLst>
              <a:ext uri="{FF2B5EF4-FFF2-40B4-BE49-F238E27FC236}">
                <a16:creationId xmlns:a16="http://schemas.microsoft.com/office/drawing/2014/main" id="{FB6D9E31-C202-4436-9954-09E04E642760}"/>
              </a:ext>
            </a:extLst>
          </p:cNvPr>
          <p:cNvSpPr>
            <a:spLocks noGrp="1"/>
          </p:cNvSpPr>
          <p:nvPr>
            <p:ph type="ftr" sz="quarter" idx="11"/>
          </p:nvPr>
        </p:nvSpPr>
        <p:spPr/>
        <p:txBody>
          <a:bodyPr wrap="square" numCol="1" anchorCtr="0" compatLnSpc="1">
            <a:prstTxWarp prst="textNoShape">
              <a:avLst/>
            </a:prstTxWarp>
          </a:bodyPr>
          <a:lstStyle>
            <a:lvl1pPr>
              <a:defRPr smtClean="0">
                <a:latin typeface="Gill Sans MT" panose="020B0502020104020203" pitchFamily="34" charset="0"/>
                <a:ea typeface="Gill Sans MT" panose="020B0502020104020203" pitchFamily="34" charset="0"/>
                <a:cs typeface="Gill Sans MT" panose="020B0502020104020203" pitchFamily="34" charset="0"/>
              </a:defRPr>
            </a:lvl1pPr>
          </a:lstStyle>
          <a:p>
            <a:r>
              <a:rPr lang="en-US" altLang="en-US"/>
              <a:t>FOOTER GOES HERE</a:t>
            </a:r>
            <a:endParaRPr lang="en-US" altLang="en-US" dirty="0"/>
          </a:p>
        </p:txBody>
      </p:sp>
      <p:sp>
        <p:nvSpPr>
          <p:cNvPr id="6" name="Slide Number Placeholder 5">
            <a:extLst>
              <a:ext uri="{FF2B5EF4-FFF2-40B4-BE49-F238E27FC236}">
                <a16:creationId xmlns:a16="http://schemas.microsoft.com/office/drawing/2014/main" id="{753162C9-00B8-472F-A8D1-4C2E213DBB7B}"/>
              </a:ext>
            </a:extLst>
          </p:cNvPr>
          <p:cNvSpPr>
            <a:spLocks noGrp="1"/>
          </p:cNvSpPr>
          <p:nvPr>
            <p:ph type="sldNum" sz="quarter" idx="12"/>
          </p:nvPr>
        </p:nvSpPr>
        <p:spPr/>
        <p:txBody>
          <a:bodyPr/>
          <a:lstStyle>
            <a:lvl1pPr>
              <a:defRPr/>
            </a:lvl1pPr>
          </a:lstStyle>
          <a:p>
            <a:fld id="{43CF92F8-9A91-49EE-9F13-AD02B8C2C9D2}" type="slidenum">
              <a:rPr lang="en-US" altLang="en-US"/>
              <a:pPr/>
              <a:t>‹#›</a:t>
            </a:fld>
            <a:endParaRPr lang="en-US" altLang="en-US" dirty="0"/>
          </a:p>
        </p:txBody>
      </p:sp>
    </p:spTree>
    <p:extLst>
      <p:ext uri="{BB962C8B-B14F-4D97-AF65-F5344CB8AC3E}">
        <p14:creationId xmlns:p14="http://schemas.microsoft.com/office/powerpoint/2010/main" val="687348046"/>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ED43D48-BA6D-044B-863E-6AA2EE913DA4}" type="datetimeFigureOut">
              <a:rPr lang="en-US" smtClean="0"/>
              <a:t>8/15/2022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FE50220C-33F2-1C43-9667-1F7049FE1F3D}" type="slidenum">
              <a:rPr lang="en-US" smtClean="0"/>
              <a:t>‹#›</a:t>
            </a:fld>
            <a:endParaRPr lang="en-US" dirty="0"/>
          </a:p>
        </p:txBody>
      </p:sp>
    </p:spTree>
    <p:extLst>
      <p:ext uri="{BB962C8B-B14F-4D97-AF65-F5344CB8AC3E}">
        <p14:creationId xmlns:p14="http://schemas.microsoft.com/office/powerpoint/2010/main" val="1672398117"/>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matchingName="Red/Gray Title Only">
  <p:cSld name="4_Red/Gray Title Only">
    <p:bg>
      <p:bgPr>
        <a:solidFill>
          <a:srgbClr val="E7E7E5"/>
        </a:solidFill>
        <a:effectLst/>
      </p:bgPr>
    </p:bg>
    <p:spTree>
      <p:nvGrpSpPr>
        <p:cNvPr id="1" name="Shape 64"/>
        <p:cNvGrpSpPr/>
        <p:nvPr/>
      </p:nvGrpSpPr>
      <p:grpSpPr>
        <a:xfrm>
          <a:off x="0" y="0"/>
          <a:ext cx="0" cy="0"/>
          <a:chOff x="0" y="0"/>
          <a:chExt cx="0" cy="0"/>
        </a:xfrm>
      </p:grpSpPr>
      <p:sp>
        <p:nvSpPr>
          <p:cNvPr id="65" name="Shape 65"/>
          <p:cNvSpPr>
            <a:spLocks noGrp="1"/>
          </p:cNvSpPr>
          <p:nvPr>
            <p:ph type="pic" idx="2"/>
          </p:nvPr>
        </p:nvSpPr>
        <p:spPr>
          <a:xfrm>
            <a:off x="203200" y="203682"/>
            <a:ext cx="5892800" cy="6450634"/>
          </a:xfrm>
          <a:prstGeom prst="rect">
            <a:avLst/>
          </a:prstGeom>
          <a:solidFill>
            <a:schemeClr val="lt1"/>
          </a:solidFill>
          <a:ln>
            <a:noFill/>
          </a:ln>
        </p:spPr>
        <p:txBody>
          <a:bodyPr spcFirstLastPara="1" wrap="square" lIns="91425" tIns="91425" rIns="91425" bIns="91425" anchor="t" anchorCtr="0"/>
          <a:lstStyle>
            <a:lvl1pPr marL="0" marR="0" lvl="0" indent="0" algn="l" rtl="0">
              <a:lnSpc>
                <a:spcPct val="100000"/>
              </a:lnSpc>
              <a:spcBef>
                <a:spcPts val="317"/>
              </a:spcBef>
              <a:spcAft>
                <a:spcPts val="0"/>
              </a:spcAft>
              <a:buClr>
                <a:srgbClr val="6C6463"/>
              </a:buClr>
              <a:buSzPts val="1000"/>
              <a:buNone/>
              <a:defRPr sz="1323" b="0" i="0" u="none" strike="noStrike" cap="none">
                <a:solidFill>
                  <a:srgbClr val="6C6463"/>
                </a:solidFill>
              </a:defRPr>
            </a:lvl1pPr>
            <a:lvl2pPr marL="905009" marR="0" lvl="1" indent="-266672" algn="l" rtl="0">
              <a:spcBef>
                <a:spcPts val="0"/>
              </a:spcBef>
              <a:spcAft>
                <a:spcPts val="0"/>
              </a:spcAft>
              <a:buClr>
                <a:srgbClr val="6C6463"/>
              </a:buClr>
              <a:buSzPts val="1000"/>
              <a:buChar char="–"/>
              <a:defRPr sz="1323" b="0" i="0" u="none" strike="noStrike" cap="none">
                <a:solidFill>
                  <a:srgbClr val="6C6463"/>
                </a:solidFill>
              </a:defRPr>
            </a:lvl2pPr>
            <a:lvl3pPr marL="1209477" marR="0" lvl="2" indent="-251974" algn="l" rtl="0">
              <a:spcBef>
                <a:spcPts val="1058"/>
              </a:spcBef>
              <a:spcAft>
                <a:spcPts val="0"/>
              </a:spcAft>
              <a:buClr>
                <a:srgbClr val="6C6463"/>
              </a:buClr>
              <a:buSzPts val="1000"/>
              <a:buChar char="•"/>
              <a:defRPr sz="1323" b="0" i="0" u="none" strike="noStrike" cap="none">
                <a:solidFill>
                  <a:srgbClr val="6C6463"/>
                </a:solidFill>
              </a:defRPr>
            </a:lvl3pPr>
            <a:lvl4pPr marL="1516046" marR="0" lvl="3" indent="-256174" algn="l" rtl="0">
              <a:spcBef>
                <a:spcPts val="423"/>
              </a:spcBef>
              <a:spcAft>
                <a:spcPts val="0"/>
              </a:spcAft>
              <a:buClr>
                <a:srgbClr val="6C6463"/>
              </a:buClr>
              <a:buSzPts val="1000"/>
              <a:buChar char="–"/>
              <a:defRPr sz="1323" b="0" i="0" u="none" strike="noStrike" cap="none">
                <a:solidFill>
                  <a:srgbClr val="6C6463"/>
                </a:solidFill>
              </a:defRPr>
            </a:lvl4pPr>
            <a:lvl5pPr marL="1660932" marR="0" lvl="4" indent="-283470" algn="l" rtl="0">
              <a:spcBef>
                <a:spcPts val="370"/>
              </a:spcBef>
              <a:spcAft>
                <a:spcPts val="0"/>
              </a:spcAft>
              <a:buClr>
                <a:srgbClr val="6C6463"/>
              </a:buClr>
              <a:buSzPts val="1000"/>
              <a:buChar char="»"/>
              <a:defRPr sz="1323" b="0" i="0" u="none" strike="noStrike" cap="none">
                <a:solidFill>
                  <a:srgbClr val="6C6463"/>
                </a:solidFill>
              </a:defRPr>
            </a:lvl5pPr>
            <a:lvl6pPr marL="3326061" marR="0" lvl="5" indent="-218378" algn="l" rtl="0">
              <a:spcBef>
                <a:spcPts val="529"/>
              </a:spcBef>
              <a:spcAft>
                <a:spcPts val="0"/>
              </a:spcAft>
              <a:buClr>
                <a:schemeClr val="dk1"/>
              </a:buClr>
              <a:buSzPts val="1000"/>
              <a:buChar char="•"/>
              <a:defRPr sz="1323" b="0" i="0" u="none" strike="noStrike" cap="none">
                <a:solidFill>
                  <a:schemeClr val="dk1"/>
                </a:solidFill>
              </a:defRPr>
            </a:lvl6pPr>
            <a:lvl7pPr marL="3930800" marR="0" lvl="6" indent="-218378" algn="l" rtl="0">
              <a:spcBef>
                <a:spcPts val="529"/>
              </a:spcBef>
              <a:spcAft>
                <a:spcPts val="0"/>
              </a:spcAft>
              <a:buClr>
                <a:schemeClr val="dk1"/>
              </a:buClr>
              <a:buSzPts val="1000"/>
              <a:buChar char="•"/>
              <a:defRPr sz="1323" b="0" i="0" u="none" strike="noStrike" cap="none">
                <a:solidFill>
                  <a:schemeClr val="dk1"/>
                </a:solidFill>
              </a:defRPr>
            </a:lvl7pPr>
            <a:lvl8pPr marL="4535538" marR="0" lvl="7" indent="-218378" algn="l" rtl="0">
              <a:spcBef>
                <a:spcPts val="529"/>
              </a:spcBef>
              <a:spcAft>
                <a:spcPts val="0"/>
              </a:spcAft>
              <a:buClr>
                <a:schemeClr val="dk1"/>
              </a:buClr>
              <a:buSzPts val="1000"/>
              <a:buChar char="•"/>
              <a:defRPr sz="1323" b="0" i="0" u="none" strike="noStrike" cap="none">
                <a:solidFill>
                  <a:schemeClr val="dk1"/>
                </a:solidFill>
              </a:defRPr>
            </a:lvl8pPr>
            <a:lvl9pPr marL="5140277" marR="0" lvl="8" indent="-218378" algn="l" rtl="0">
              <a:spcBef>
                <a:spcPts val="529"/>
              </a:spcBef>
              <a:spcAft>
                <a:spcPts val="0"/>
              </a:spcAft>
              <a:buClr>
                <a:schemeClr val="dk1"/>
              </a:buClr>
              <a:buSzPts val="1000"/>
              <a:buChar char="•"/>
              <a:defRPr sz="1323" b="0" i="0" u="none" strike="noStrike" cap="none">
                <a:solidFill>
                  <a:schemeClr val="dk1"/>
                </a:solidFill>
              </a:defRPr>
            </a:lvl9pPr>
          </a:lstStyle>
          <a:p>
            <a:endParaRPr dirty="0"/>
          </a:p>
        </p:txBody>
      </p:sp>
      <p:sp>
        <p:nvSpPr>
          <p:cNvPr id="66" name="Shape 66"/>
          <p:cNvSpPr txBox="1">
            <a:spLocks noGrp="1"/>
          </p:cNvSpPr>
          <p:nvPr>
            <p:ph type="sldNum" idx="12"/>
          </p:nvPr>
        </p:nvSpPr>
        <p:spPr>
          <a:xfrm>
            <a:off x="9144000" y="6408096"/>
            <a:ext cx="2844800" cy="246221"/>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794" b="0" i="0" u="none" strike="noStrike" cap="none">
                <a:solidFill>
                  <a:srgbClr val="6C6463"/>
                </a:solidFill>
              </a:defRPr>
            </a:lvl1pPr>
            <a:lvl2pPr marL="0" marR="0" lvl="1" indent="0" algn="r" rtl="0">
              <a:spcBef>
                <a:spcPts val="0"/>
              </a:spcBef>
              <a:buNone/>
              <a:defRPr sz="794" b="0" i="0" u="none" strike="noStrike" cap="none">
                <a:solidFill>
                  <a:srgbClr val="6C6463"/>
                </a:solidFill>
              </a:defRPr>
            </a:lvl2pPr>
            <a:lvl3pPr marL="0" marR="0" lvl="2" indent="0" algn="r" rtl="0">
              <a:spcBef>
                <a:spcPts val="0"/>
              </a:spcBef>
              <a:buNone/>
              <a:defRPr sz="794" b="0" i="0" u="none" strike="noStrike" cap="none">
                <a:solidFill>
                  <a:srgbClr val="6C6463"/>
                </a:solidFill>
              </a:defRPr>
            </a:lvl3pPr>
            <a:lvl4pPr marL="0" marR="0" lvl="3" indent="0" algn="r" rtl="0">
              <a:spcBef>
                <a:spcPts val="0"/>
              </a:spcBef>
              <a:buNone/>
              <a:defRPr sz="794" b="0" i="0" u="none" strike="noStrike" cap="none">
                <a:solidFill>
                  <a:srgbClr val="6C6463"/>
                </a:solidFill>
              </a:defRPr>
            </a:lvl4pPr>
            <a:lvl5pPr marL="0" marR="0" lvl="4" indent="0" algn="r" rtl="0">
              <a:spcBef>
                <a:spcPts val="0"/>
              </a:spcBef>
              <a:buNone/>
              <a:defRPr sz="794" b="0" i="0" u="none" strike="noStrike" cap="none">
                <a:solidFill>
                  <a:srgbClr val="6C6463"/>
                </a:solidFill>
              </a:defRPr>
            </a:lvl5pPr>
            <a:lvl6pPr marL="0" marR="0" lvl="5" indent="0" algn="r" rtl="0">
              <a:spcBef>
                <a:spcPts val="0"/>
              </a:spcBef>
              <a:buNone/>
              <a:defRPr sz="794" b="0" i="0" u="none" strike="noStrike" cap="none">
                <a:solidFill>
                  <a:srgbClr val="6C6463"/>
                </a:solidFill>
              </a:defRPr>
            </a:lvl6pPr>
            <a:lvl7pPr marL="0" marR="0" lvl="6" indent="0" algn="r" rtl="0">
              <a:spcBef>
                <a:spcPts val="0"/>
              </a:spcBef>
              <a:buNone/>
              <a:defRPr sz="794" b="0" i="0" u="none" strike="noStrike" cap="none">
                <a:solidFill>
                  <a:srgbClr val="6C6463"/>
                </a:solidFill>
              </a:defRPr>
            </a:lvl7pPr>
            <a:lvl8pPr marL="0" marR="0" lvl="7" indent="0" algn="r" rtl="0">
              <a:spcBef>
                <a:spcPts val="0"/>
              </a:spcBef>
              <a:buNone/>
              <a:defRPr sz="794" b="0" i="0" u="none" strike="noStrike" cap="none">
                <a:solidFill>
                  <a:srgbClr val="6C6463"/>
                </a:solidFill>
              </a:defRPr>
            </a:lvl8pPr>
            <a:lvl9pPr marL="0" marR="0" lvl="8" indent="0" algn="r" rtl="0">
              <a:spcBef>
                <a:spcPts val="0"/>
              </a:spcBef>
              <a:buNone/>
              <a:defRPr sz="794" b="0" i="0" u="none" strike="noStrike" cap="none">
                <a:solidFill>
                  <a:srgbClr val="6C6463"/>
                </a:solidFill>
              </a:defRPr>
            </a:lvl9pPr>
          </a:lstStyle>
          <a:p>
            <a:fld id="{00000000-1234-1234-1234-123412341234}" type="slidenum">
              <a:rPr lang="en-US" smtClean="0"/>
              <a:pPr/>
              <a:t>‹#›</a:t>
            </a:fld>
            <a:endParaRPr lang="en-US" dirty="0"/>
          </a:p>
        </p:txBody>
      </p:sp>
      <p:sp>
        <p:nvSpPr>
          <p:cNvPr id="67" name="Shape 67"/>
          <p:cNvSpPr txBox="1">
            <a:spLocks noGrp="1"/>
          </p:cNvSpPr>
          <p:nvPr>
            <p:ph type="title"/>
          </p:nvPr>
        </p:nvSpPr>
        <p:spPr>
          <a:xfrm>
            <a:off x="6502805" y="2894860"/>
            <a:ext cx="5181195" cy="1107995"/>
          </a:xfrm>
          <a:prstGeom prst="rect">
            <a:avLst/>
          </a:prstGeom>
          <a:noFill/>
          <a:ln>
            <a:noFill/>
          </a:ln>
        </p:spPr>
        <p:txBody>
          <a:bodyPr spcFirstLastPara="1" wrap="square" lIns="91425" tIns="91425" rIns="91425" bIns="91425" anchor="ctr" anchorCtr="0"/>
          <a:lstStyle>
            <a:lvl1pPr marL="0" marR="0" lvl="0" indent="0" algn="l" rtl="0">
              <a:spcBef>
                <a:spcPts val="0"/>
              </a:spcBef>
              <a:spcAft>
                <a:spcPts val="0"/>
              </a:spcAft>
              <a:buClr>
                <a:srgbClr val="BA0C2F"/>
              </a:buClr>
              <a:buSzPts val="1400"/>
              <a:buNone/>
              <a:defRPr sz="3174" b="0" i="0" u="none" strike="noStrike" cap="none">
                <a:solidFill>
                  <a:srgbClr val="BA0C2F"/>
                </a:solidFill>
              </a:defRPr>
            </a:lvl1pPr>
            <a:lvl2pPr lvl="1" indent="0">
              <a:spcBef>
                <a:spcPts val="0"/>
              </a:spcBef>
              <a:spcAft>
                <a:spcPts val="0"/>
              </a:spcAft>
              <a:buSzPts val="1400"/>
              <a:buNone/>
              <a:defRPr sz="2381"/>
            </a:lvl2pPr>
            <a:lvl3pPr lvl="2" indent="0">
              <a:spcBef>
                <a:spcPts val="0"/>
              </a:spcBef>
              <a:spcAft>
                <a:spcPts val="0"/>
              </a:spcAft>
              <a:buSzPts val="1400"/>
              <a:buNone/>
              <a:defRPr sz="2381"/>
            </a:lvl3pPr>
            <a:lvl4pPr lvl="3" indent="0">
              <a:spcBef>
                <a:spcPts val="0"/>
              </a:spcBef>
              <a:spcAft>
                <a:spcPts val="0"/>
              </a:spcAft>
              <a:buSzPts val="1400"/>
              <a:buNone/>
              <a:defRPr sz="2381"/>
            </a:lvl4pPr>
            <a:lvl5pPr lvl="4" indent="0">
              <a:spcBef>
                <a:spcPts val="0"/>
              </a:spcBef>
              <a:spcAft>
                <a:spcPts val="0"/>
              </a:spcAft>
              <a:buSzPts val="1400"/>
              <a:buNone/>
              <a:defRPr sz="2381"/>
            </a:lvl5pPr>
            <a:lvl6pPr lvl="5" indent="0">
              <a:spcBef>
                <a:spcPts val="0"/>
              </a:spcBef>
              <a:spcAft>
                <a:spcPts val="0"/>
              </a:spcAft>
              <a:buSzPts val="1400"/>
              <a:buNone/>
              <a:defRPr sz="2381"/>
            </a:lvl6pPr>
            <a:lvl7pPr lvl="6" indent="0">
              <a:spcBef>
                <a:spcPts val="0"/>
              </a:spcBef>
              <a:spcAft>
                <a:spcPts val="0"/>
              </a:spcAft>
              <a:buSzPts val="1400"/>
              <a:buNone/>
              <a:defRPr sz="2381"/>
            </a:lvl7pPr>
            <a:lvl8pPr lvl="7" indent="0">
              <a:spcBef>
                <a:spcPts val="0"/>
              </a:spcBef>
              <a:spcAft>
                <a:spcPts val="0"/>
              </a:spcAft>
              <a:buSzPts val="1400"/>
              <a:buNone/>
              <a:defRPr sz="2381"/>
            </a:lvl8pPr>
            <a:lvl9pPr lvl="8" indent="0">
              <a:spcBef>
                <a:spcPts val="0"/>
              </a:spcBef>
              <a:spcAft>
                <a:spcPts val="0"/>
              </a:spcAft>
              <a:buSzPts val="1400"/>
              <a:buNone/>
              <a:defRPr sz="2381"/>
            </a:lvl9pPr>
          </a:lstStyle>
          <a:p>
            <a:endParaRPr/>
          </a:p>
        </p:txBody>
      </p:sp>
    </p:spTree>
    <p:extLst>
      <p:ext uri="{BB962C8B-B14F-4D97-AF65-F5344CB8AC3E}">
        <p14:creationId xmlns:p14="http://schemas.microsoft.com/office/powerpoint/2010/main" val="1187127654"/>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matchingName="3_Red/Gray 1 Content">
  <p:cSld name="4_Red/Gray 1 Content">
    <p:bg>
      <p:bgPr>
        <a:solidFill>
          <a:schemeClr val="lt1"/>
        </a:solidFill>
        <a:effectLst/>
      </p:bgPr>
    </p:bg>
    <p:spTree>
      <p:nvGrpSpPr>
        <p:cNvPr id="1" name="Shape 137"/>
        <p:cNvGrpSpPr/>
        <p:nvPr/>
      </p:nvGrpSpPr>
      <p:grpSpPr>
        <a:xfrm>
          <a:off x="0" y="0"/>
          <a:ext cx="0" cy="0"/>
          <a:chOff x="0" y="0"/>
          <a:chExt cx="0" cy="0"/>
        </a:xfrm>
      </p:grpSpPr>
      <p:sp>
        <p:nvSpPr>
          <p:cNvPr id="138" name="Shape 138"/>
          <p:cNvSpPr txBox="1">
            <a:spLocks noGrp="1"/>
          </p:cNvSpPr>
          <p:nvPr>
            <p:ph type="sldNum" idx="12"/>
          </p:nvPr>
        </p:nvSpPr>
        <p:spPr>
          <a:xfrm>
            <a:off x="9144000" y="6408096"/>
            <a:ext cx="2844800" cy="246221"/>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794" b="0" i="0" u="none" strike="noStrike" cap="none">
                <a:solidFill>
                  <a:srgbClr val="6C6463"/>
                </a:solidFill>
              </a:defRPr>
            </a:lvl1pPr>
            <a:lvl2pPr marL="0" marR="0" lvl="1" indent="0" algn="r" rtl="0">
              <a:spcBef>
                <a:spcPts val="0"/>
              </a:spcBef>
              <a:buNone/>
              <a:defRPr sz="794" b="0" i="0" u="none" strike="noStrike" cap="none">
                <a:solidFill>
                  <a:srgbClr val="6C6463"/>
                </a:solidFill>
              </a:defRPr>
            </a:lvl2pPr>
            <a:lvl3pPr marL="0" marR="0" lvl="2" indent="0" algn="r" rtl="0">
              <a:spcBef>
                <a:spcPts val="0"/>
              </a:spcBef>
              <a:buNone/>
              <a:defRPr sz="794" b="0" i="0" u="none" strike="noStrike" cap="none">
                <a:solidFill>
                  <a:srgbClr val="6C6463"/>
                </a:solidFill>
              </a:defRPr>
            </a:lvl3pPr>
            <a:lvl4pPr marL="0" marR="0" lvl="3" indent="0" algn="r" rtl="0">
              <a:spcBef>
                <a:spcPts val="0"/>
              </a:spcBef>
              <a:buNone/>
              <a:defRPr sz="794" b="0" i="0" u="none" strike="noStrike" cap="none">
                <a:solidFill>
                  <a:srgbClr val="6C6463"/>
                </a:solidFill>
              </a:defRPr>
            </a:lvl4pPr>
            <a:lvl5pPr marL="0" marR="0" lvl="4" indent="0" algn="r" rtl="0">
              <a:spcBef>
                <a:spcPts val="0"/>
              </a:spcBef>
              <a:buNone/>
              <a:defRPr sz="794" b="0" i="0" u="none" strike="noStrike" cap="none">
                <a:solidFill>
                  <a:srgbClr val="6C6463"/>
                </a:solidFill>
              </a:defRPr>
            </a:lvl5pPr>
            <a:lvl6pPr marL="0" marR="0" lvl="5" indent="0" algn="r" rtl="0">
              <a:spcBef>
                <a:spcPts val="0"/>
              </a:spcBef>
              <a:buNone/>
              <a:defRPr sz="794" b="0" i="0" u="none" strike="noStrike" cap="none">
                <a:solidFill>
                  <a:srgbClr val="6C6463"/>
                </a:solidFill>
              </a:defRPr>
            </a:lvl6pPr>
            <a:lvl7pPr marL="0" marR="0" lvl="6" indent="0" algn="r" rtl="0">
              <a:spcBef>
                <a:spcPts val="0"/>
              </a:spcBef>
              <a:buNone/>
              <a:defRPr sz="794" b="0" i="0" u="none" strike="noStrike" cap="none">
                <a:solidFill>
                  <a:srgbClr val="6C6463"/>
                </a:solidFill>
              </a:defRPr>
            </a:lvl7pPr>
            <a:lvl8pPr marL="0" marR="0" lvl="7" indent="0" algn="r" rtl="0">
              <a:spcBef>
                <a:spcPts val="0"/>
              </a:spcBef>
              <a:buNone/>
              <a:defRPr sz="794" b="0" i="0" u="none" strike="noStrike" cap="none">
                <a:solidFill>
                  <a:srgbClr val="6C6463"/>
                </a:solidFill>
              </a:defRPr>
            </a:lvl8pPr>
            <a:lvl9pPr marL="0" marR="0" lvl="8" indent="0" algn="r" rtl="0">
              <a:spcBef>
                <a:spcPts val="0"/>
              </a:spcBef>
              <a:buNone/>
              <a:defRPr sz="794" b="0" i="0" u="none" strike="noStrike" cap="none">
                <a:solidFill>
                  <a:srgbClr val="6C6463"/>
                </a:solidFill>
              </a:defRPr>
            </a:lvl9pPr>
          </a:lstStyle>
          <a:p>
            <a:fld id="{00000000-1234-1234-1234-123412341234}" type="slidenum">
              <a:rPr lang="en-US" smtClean="0"/>
              <a:pPr/>
              <a:t>‹#›</a:t>
            </a:fld>
            <a:endParaRPr lang="en-US" dirty="0"/>
          </a:p>
        </p:txBody>
      </p:sp>
      <p:sp>
        <p:nvSpPr>
          <p:cNvPr id="139" name="Shape 139"/>
          <p:cNvSpPr txBox="1">
            <a:spLocks noGrp="1"/>
          </p:cNvSpPr>
          <p:nvPr>
            <p:ph type="title"/>
          </p:nvPr>
        </p:nvSpPr>
        <p:spPr>
          <a:xfrm>
            <a:off x="914805" y="903315"/>
            <a:ext cx="10363200" cy="610653"/>
          </a:xfrm>
          <a:prstGeom prst="rect">
            <a:avLst/>
          </a:prstGeom>
          <a:noFill/>
          <a:ln>
            <a:noFill/>
          </a:ln>
        </p:spPr>
        <p:txBody>
          <a:bodyPr spcFirstLastPara="1" wrap="square" lIns="91425" tIns="91425" rIns="91425" bIns="91425" anchor="b" anchorCtr="0"/>
          <a:lstStyle>
            <a:lvl1pPr marL="0" marR="0" lvl="0" indent="0" algn="l" rtl="0">
              <a:spcBef>
                <a:spcPts val="0"/>
              </a:spcBef>
              <a:spcAft>
                <a:spcPts val="0"/>
              </a:spcAft>
              <a:buClr>
                <a:srgbClr val="0067B9"/>
              </a:buClr>
              <a:buSzPts val="1400"/>
              <a:buNone/>
              <a:defRPr sz="3174" b="0" i="0" u="none" strike="noStrike" cap="none">
                <a:solidFill>
                  <a:srgbClr val="0067B9"/>
                </a:solidFill>
              </a:defRPr>
            </a:lvl1pPr>
            <a:lvl2pPr lvl="1" indent="0">
              <a:spcBef>
                <a:spcPts val="0"/>
              </a:spcBef>
              <a:spcAft>
                <a:spcPts val="0"/>
              </a:spcAft>
              <a:buSzPts val="1400"/>
              <a:buNone/>
              <a:defRPr sz="2381"/>
            </a:lvl2pPr>
            <a:lvl3pPr lvl="2" indent="0">
              <a:spcBef>
                <a:spcPts val="0"/>
              </a:spcBef>
              <a:spcAft>
                <a:spcPts val="0"/>
              </a:spcAft>
              <a:buSzPts val="1400"/>
              <a:buNone/>
              <a:defRPr sz="2381"/>
            </a:lvl3pPr>
            <a:lvl4pPr lvl="3" indent="0">
              <a:spcBef>
                <a:spcPts val="0"/>
              </a:spcBef>
              <a:spcAft>
                <a:spcPts val="0"/>
              </a:spcAft>
              <a:buSzPts val="1400"/>
              <a:buNone/>
              <a:defRPr sz="2381"/>
            </a:lvl4pPr>
            <a:lvl5pPr lvl="4" indent="0">
              <a:spcBef>
                <a:spcPts val="0"/>
              </a:spcBef>
              <a:spcAft>
                <a:spcPts val="0"/>
              </a:spcAft>
              <a:buSzPts val="1400"/>
              <a:buNone/>
              <a:defRPr sz="2381"/>
            </a:lvl5pPr>
            <a:lvl6pPr lvl="5" indent="0">
              <a:spcBef>
                <a:spcPts val="0"/>
              </a:spcBef>
              <a:spcAft>
                <a:spcPts val="0"/>
              </a:spcAft>
              <a:buSzPts val="1400"/>
              <a:buNone/>
              <a:defRPr sz="2381"/>
            </a:lvl6pPr>
            <a:lvl7pPr lvl="6" indent="0">
              <a:spcBef>
                <a:spcPts val="0"/>
              </a:spcBef>
              <a:spcAft>
                <a:spcPts val="0"/>
              </a:spcAft>
              <a:buSzPts val="1400"/>
              <a:buNone/>
              <a:defRPr sz="2381"/>
            </a:lvl7pPr>
            <a:lvl8pPr lvl="7" indent="0">
              <a:spcBef>
                <a:spcPts val="0"/>
              </a:spcBef>
              <a:spcAft>
                <a:spcPts val="0"/>
              </a:spcAft>
              <a:buSzPts val="1400"/>
              <a:buNone/>
              <a:defRPr sz="2381"/>
            </a:lvl8pPr>
            <a:lvl9pPr lvl="8" indent="0">
              <a:spcBef>
                <a:spcPts val="0"/>
              </a:spcBef>
              <a:spcAft>
                <a:spcPts val="0"/>
              </a:spcAft>
              <a:buSzPts val="1400"/>
              <a:buNone/>
              <a:defRPr sz="2381"/>
            </a:lvl9pPr>
          </a:lstStyle>
          <a:p>
            <a:endParaRPr/>
          </a:p>
        </p:txBody>
      </p:sp>
      <p:sp>
        <p:nvSpPr>
          <p:cNvPr id="140" name="Shape 140"/>
          <p:cNvSpPr txBox="1">
            <a:spLocks noGrp="1"/>
          </p:cNvSpPr>
          <p:nvPr>
            <p:ph type="body" idx="1"/>
          </p:nvPr>
        </p:nvSpPr>
        <p:spPr>
          <a:xfrm>
            <a:off x="914400" y="1715549"/>
            <a:ext cx="10363200" cy="4233230"/>
          </a:xfrm>
          <a:prstGeom prst="rect">
            <a:avLst/>
          </a:prstGeom>
          <a:noFill/>
          <a:ln>
            <a:noFill/>
          </a:ln>
        </p:spPr>
        <p:txBody>
          <a:bodyPr spcFirstLastPara="1" wrap="square" lIns="91425" tIns="91425" rIns="91425" bIns="91425" anchor="t" anchorCtr="0"/>
          <a:lstStyle>
            <a:lvl1pPr marL="604738" marR="0" lvl="0" indent="-470352" algn="l" rtl="0">
              <a:lnSpc>
                <a:spcPct val="100000"/>
              </a:lnSpc>
              <a:spcBef>
                <a:spcPts val="0"/>
              </a:spcBef>
              <a:spcAft>
                <a:spcPts val="0"/>
              </a:spcAft>
              <a:buClr>
                <a:srgbClr val="6C6463"/>
              </a:buClr>
              <a:buSzPts val="2000"/>
              <a:buChar char="•"/>
              <a:defRPr b="0" i="0" u="none" strike="noStrike" cap="none">
                <a:solidFill>
                  <a:srgbClr val="6C6463"/>
                </a:solidFill>
              </a:defRPr>
            </a:lvl1pPr>
            <a:lvl2pPr marL="1209477" marR="0" lvl="1" indent="-453554" algn="l" rtl="0">
              <a:spcBef>
                <a:spcPts val="1058"/>
              </a:spcBef>
              <a:spcAft>
                <a:spcPts val="0"/>
              </a:spcAft>
              <a:buClr>
                <a:srgbClr val="6C6463"/>
              </a:buClr>
              <a:buSzPts val="1800"/>
              <a:buChar char="–"/>
              <a:defRPr b="0" i="0" u="none" strike="noStrike" cap="none">
                <a:solidFill>
                  <a:srgbClr val="6C6463"/>
                </a:solidFill>
              </a:defRPr>
            </a:lvl2pPr>
            <a:lvl3pPr marL="1814215" marR="0" lvl="2" indent="-436756" algn="l" rtl="0">
              <a:spcBef>
                <a:spcPts val="1058"/>
              </a:spcBef>
              <a:spcAft>
                <a:spcPts val="0"/>
              </a:spcAft>
              <a:buClr>
                <a:srgbClr val="6C6463"/>
              </a:buClr>
              <a:buSzPts val="1600"/>
              <a:buChar char="•"/>
              <a:defRPr b="0" i="0" u="none" strike="noStrike" cap="none">
                <a:solidFill>
                  <a:srgbClr val="6C6463"/>
                </a:solidFill>
              </a:defRPr>
            </a:lvl3pPr>
            <a:lvl4pPr marL="2418954" marR="0" lvl="3" indent="-419957" algn="l" rtl="0">
              <a:spcBef>
                <a:spcPts val="423"/>
              </a:spcBef>
              <a:spcAft>
                <a:spcPts val="0"/>
              </a:spcAft>
              <a:buClr>
                <a:srgbClr val="6C6463"/>
              </a:buClr>
              <a:buSzPts val="1400"/>
              <a:buChar char="–"/>
              <a:defRPr b="0" i="0" u="none" strike="noStrike" cap="none">
                <a:solidFill>
                  <a:srgbClr val="6C6463"/>
                </a:solidFill>
              </a:defRPr>
            </a:lvl4pPr>
            <a:lvl5pPr marL="3023692" marR="0" lvl="4" indent="-403159" algn="l" rtl="0">
              <a:spcBef>
                <a:spcPts val="370"/>
              </a:spcBef>
              <a:spcAft>
                <a:spcPts val="0"/>
              </a:spcAft>
              <a:buClr>
                <a:srgbClr val="6C6463"/>
              </a:buClr>
              <a:buSzPts val="1200"/>
              <a:buChar char="»"/>
              <a:defRPr b="0" i="0" u="none" strike="noStrike" cap="none">
                <a:solidFill>
                  <a:srgbClr val="6C6463"/>
                </a:solidFill>
              </a:defRPr>
            </a:lvl5pPr>
            <a:lvl6pPr marL="3628431" marR="0" lvl="5" indent="-403159" algn="l" rtl="0">
              <a:spcBef>
                <a:spcPts val="529"/>
              </a:spcBef>
              <a:spcAft>
                <a:spcPts val="0"/>
              </a:spcAft>
              <a:buClr>
                <a:srgbClr val="6C6463"/>
              </a:buClr>
              <a:buSzPts val="1200"/>
              <a:buChar char="•"/>
              <a:defRPr b="0" i="0" u="none" strike="noStrike" cap="none">
                <a:solidFill>
                  <a:srgbClr val="6C6463"/>
                </a:solidFill>
              </a:defRPr>
            </a:lvl6pPr>
            <a:lvl7pPr marL="4233169" marR="0" lvl="6" indent="-403159" algn="l" rtl="0">
              <a:spcBef>
                <a:spcPts val="529"/>
              </a:spcBef>
              <a:spcAft>
                <a:spcPts val="0"/>
              </a:spcAft>
              <a:buClr>
                <a:srgbClr val="6C6463"/>
              </a:buClr>
              <a:buSzPts val="1200"/>
              <a:buChar char="•"/>
              <a:defRPr b="0" i="0" u="none" strike="noStrike" cap="none">
                <a:solidFill>
                  <a:srgbClr val="6C6463"/>
                </a:solidFill>
              </a:defRPr>
            </a:lvl7pPr>
            <a:lvl8pPr marL="4837908" marR="0" lvl="7" indent="-403159" algn="l" rtl="0">
              <a:spcBef>
                <a:spcPts val="529"/>
              </a:spcBef>
              <a:spcAft>
                <a:spcPts val="0"/>
              </a:spcAft>
              <a:buClr>
                <a:srgbClr val="6C6463"/>
              </a:buClr>
              <a:buSzPts val="1200"/>
              <a:buChar char="•"/>
              <a:defRPr b="0" i="0" u="none" strike="noStrike" cap="none">
                <a:solidFill>
                  <a:srgbClr val="6C6463"/>
                </a:solidFill>
              </a:defRPr>
            </a:lvl8pPr>
            <a:lvl9pPr marL="5442646" marR="0" lvl="8" indent="-403159" algn="l" rtl="0">
              <a:spcBef>
                <a:spcPts val="529"/>
              </a:spcBef>
              <a:spcAft>
                <a:spcPts val="0"/>
              </a:spcAft>
              <a:buClr>
                <a:srgbClr val="6C6463"/>
              </a:buClr>
              <a:buSzPts val="1200"/>
              <a:buChar char="•"/>
              <a:defRPr b="0" i="0" u="none" strike="noStrike" cap="none">
                <a:solidFill>
                  <a:srgbClr val="6C6463"/>
                </a:solidFill>
              </a:defRPr>
            </a:lvl9pPr>
          </a:lstStyle>
          <a:p>
            <a:endParaRPr/>
          </a:p>
        </p:txBody>
      </p:sp>
    </p:spTree>
    <p:extLst>
      <p:ext uri="{BB962C8B-B14F-4D97-AF65-F5344CB8AC3E}">
        <p14:creationId xmlns:p14="http://schemas.microsoft.com/office/powerpoint/2010/main" val="179392903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Red/Gray 1 Content">
    <p:bg>
      <p:bgPr>
        <a:solidFill>
          <a:srgbClr val="E7E7E5"/>
        </a:solidFill>
        <a:effectLst/>
      </p:bgPr>
    </p:bg>
    <p:spTree>
      <p:nvGrpSpPr>
        <p:cNvPr id="1" name=""/>
        <p:cNvGrpSpPr/>
        <p:nvPr/>
      </p:nvGrpSpPr>
      <p:grpSpPr>
        <a:xfrm>
          <a:off x="0" y="0"/>
          <a:ext cx="0" cy="0"/>
          <a:chOff x="0" y="0"/>
          <a:chExt cx="0" cy="0"/>
        </a:xfrm>
      </p:grpSpPr>
      <p:sp>
        <p:nvSpPr>
          <p:cNvPr id="8"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6C6463"/>
                </a:solidFill>
                <a:latin typeface="Gill Sans MT"/>
                <a:cs typeface="Gill Sans MT"/>
              </a:defRPr>
            </a:lvl1pPr>
          </a:lstStyle>
          <a:p>
            <a:fld id="{9060573C-F740-4569-A98C-666B43CED6C6}" type="datetime1">
              <a:rPr lang="en-US" smtClean="0"/>
              <a:t>8/15/2022</a:t>
            </a:fld>
            <a:endParaRPr lang="en-US" dirty="0"/>
          </a:p>
        </p:txBody>
      </p:sp>
      <p:sp>
        <p:nvSpPr>
          <p:cNvPr id="9" name="Footer Placeholder 4"/>
          <p:cNvSpPr>
            <a:spLocks noGrp="1"/>
          </p:cNvSpPr>
          <p:nvPr>
            <p:ph type="ftr" sz="quarter" idx="3"/>
          </p:nvPr>
        </p:nvSpPr>
        <p:spPr>
          <a:xfrm>
            <a:off x="4165600" y="6423933"/>
            <a:ext cx="3860800" cy="214546"/>
          </a:xfrm>
          <a:prstGeom prst="rect">
            <a:avLst/>
          </a:prstGeom>
        </p:spPr>
        <p:txBody>
          <a:bodyPr vert="horz" lIns="91440" tIns="45720" rIns="91440" bIns="45720" rtlCol="0" anchor="ctr">
            <a:spAutoFit/>
          </a:bodyPr>
          <a:lstStyle>
            <a:lvl1pPr algn="ctr">
              <a:defRPr sz="794" b="0" i="0">
                <a:solidFill>
                  <a:srgbClr val="6C6463"/>
                </a:solidFill>
                <a:latin typeface="Gill Sans MT"/>
                <a:cs typeface="Gill Sans MT"/>
              </a:defRPr>
            </a:lvl1pPr>
          </a:lstStyle>
          <a:p>
            <a:r>
              <a:rPr lang="en-US" dirty="0"/>
              <a:t>FOOTER GOES HERE</a:t>
            </a:r>
          </a:p>
        </p:txBody>
      </p:sp>
      <p:sp>
        <p:nvSpPr>
          <p:cNvPr id="10"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6C6463"/>
                </a:solidFill>
                <a:latin typeface="Gill Sans MT"/>
                <a:cs typeface="Gill Sans MT"/>
              </a:defRPr>
            </a:lvl1pPr>
          </a:lstStyle>
          <a:p>
            <a:fld id="{42782948-4DBE-204D-AB9E-B65E067054AE}" type="slidenum">
              <a:rPr lang="en-US" smtClean="0"/>
              <a:pPr/>
              <a:t>‹#›</a:t>
            </a:fld>
            <a:endParaRPr lang="en-US" dirty="0"/>
          </a:p>
        </p:txBody>
      </p:sp>
      <p:sp>
        <p:nvSpPr>
          <p:cNvPr id="12" name="Title Placeholder 1"/>
          <p:cNvSpPr>
            <a:spLocks noGrp="1"/>
          </p:cNvSpPr>
          <p:nvPr>
            <p:ph type="title"/>
          </p:nvPr>
        </p:nvSpPr>
        <p:spPr>
          <a:xfrm>
            <a:off x="914805" y="933168"/>
            <a:ext cx="10363200" cy="580800"/>
          </a:xfrm>
          <a:prstGeom prst="rect">
            <a:avLst/>
          </a:prstGeom>
        </p:spPr>
        <p:txBody>
          <a:bodyPr vert="horz" lIns="91440" tIns="45720" rIns="91440" bIns="45720" rtlCol="0" anchor="b" anchorCtr="0">
            <a:spAutoFit/>
          </a:bodyPr>
          <a:lstStyle/>
          <a:p>
            <a:r>
              <a:rPr lang="en-US"/>
              <a:t>Click to edit Master title style</a:t>
            </a:r>
            <a:endParaRPr lang="en-US" dirty="0"/>
          </a:p>
        </p:txBody>
      </p:sp>
      <p:sp>
        <p:nvSpPr>
          <p:cNvPr id="13" name="Text Placeholder 2"/>
          <p:cNvSpPr>
            <a:spLocks noGrp="1"/>
          </p:cNvSpPr>
          <p:nvPr>
            <p:ph idx="1"/>
          </p:nvPr>
        </p:nvSpPr>
        <p:spPr>
          <a:xfrm>
            <a:off x="914400" y="1715549"/>
            <a:ext cx="10363200" cy="423323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p:txBody>
      </p:sp>
    </p:spTree>
    <p:extLst>
      <p:ext uri="{BB962C8B-B14F-4D97-AF65-F5344CB8AC3E}">
        <p14:creationId xmlns:p14="http://schemas.microsoft.com/office/powerpoint/2010/main" val="227154284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Red/Gray 2 Content">
    <p:bg>
      <p:bgPr>
        <a:solidFill>
          <a:srgbClr val="E7E7E5"/>
        </a:solidFill>
        <a:effectLst/>
      </p:bgPr>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914805" y="1715549"/>
            <a:ext cx="10363200"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6C6463"/>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5" name="Date Placeholder 4"/>
          <p:cNvSpPr>
            <a:spLocks noGrp="1"/>
          </p:cNvSpPr>
          <p:nvPr>
            <p:ph type="dt" sz="half" idx="10"/>
          </p:nvPr>
        </p:nvSpPr>
        <p:spPr>
          <a:xfrm>
            <a:off x="203200" y="6423933"/>
            <a:ext cx="2844800" cy="214546"/>
          </a:xfrm>
        </p:spPr>
        <p:txBody>
          <a:bodyPr/>
          <a:lstStyle>
            <a:lvl1pPr>
              <a:defRPr>
                <a:solidFill>
                  <a:srgbClr val="6C6463"/>
                </a:solidFill>
              </a:defRPr>
            </a:lvl1pPr>
          </a:lstStyle>
          <a:p>
            <a:fld id="{006BDB25-363D-4D16-B766-784FD72D3B18}" type="datetime1">
              <a:rPr lang="en-US" smtClean="0"/>
              <a:t>8/15/2022</a:t>
            </a:fld>
            <a:endParaRPr lang="en-US" dirty="0"/>
          </a:p>
        </p:txBody>
      </p:sp>
      <p:sp>
        <p:nvSpPr>
          <p:cNvPr id="6" name="Footer Placeholder 5"/>
          <p:cNvSpPr>
            <a:spLocks noGrp="1"/>
          </p:cNvSpPr>
          <p:nvPr>
            <p:ph type="ftr" sz="quarter" idx="11"/>
          </p:nvPr>
        </p:nvSpPr>
        <p:spPr>
          <a:xfrm>
            <a:off x="4165600" y="6423933"/>
            <a:ext cx="3860800" cy="214546"/>
          </a:xfrm>
        </p:spPr>
        <p:txBody>
          <a:bodyPr/>
          <a:lstStyle>
            <a:lvl1pPr>
              <a:defRPr>
                <a:solidFill>
                  <a:srgbClr val="6C6463"/>
                </a:solidFill>
              </a:defRPr>
            </a:lvl1pPr>
          </a:lstStyle>
          <a:p>
            <a:r>
              <a:rPr lang="en-US" dirty="0"/>
              <a:t>FOOTER GOES HERE</a:t>
            </a:r>
          </a:p>
        </p:txBody>
      </p:sp>
      <p:sp>
        <p:nvSpPr>
          <p:cNvPr id="7" name="Slide Number Placeholder 6"/>
          <p:cNvSpPr>
            <a:spLocks noGrp="1"/>
          </p:cNvSpPr>
          <p:nvPr>
            <p:ph type="sldNum" sz="quarter" idx="12"/>
          </p:nvPr>
        </p:nvSpPr>
        <p:spPr>
          <a:xfrm>
            <a:off x="9144000" y="6423933"/>
            <a:ext cx="2844800" cy="214546"/>
          </a:xfrm>
        </p:spPr>
        <p:txBody>
          <a:bodyPr/>
          <a:lstStyle>
            <a:lvl1pPr>
              <a:defRPr>
                <a:solidFill>
                  <a:srgbClr val="6C6463"/>
                </a:solidFill>
              </a:defRPr>
            </a:lvl1pPr>
          </a:lstStyle>
          <a:p>
            <a:fld id="{42782948-4DBE-204D-AB9E-B65E067054AE}" type="slidenum">
              <a:rPr lang="en-US" smtClean="0"/>
              <a:pPr/>
              <a:t>‹#›</a:t>
            </a:fld>
            <a:endParaRPr lang="en-US" dirty="0"/>
          </a:p>
        </p:txBody>
      </p:sp>
      <p:sp>
        <p:nvSpPr>
          <p:cNvPr id="10" name="Title 1"/>
          <p:cNvSpPr>
            <a:spLocks noGrp="1"/>
          </p:cNvSpPr>
          <p:nvPr>
            <p:ph type="title" hasCustomPrompt="1"/>
          </p:nvPr>
        </p:nvSpPr>
        <p:spPr>
          <a:xfrm>
            <a:off x="914805" y="933167"/>
            <a:ext cx="10363200" cy="580800"/>
          </a:xfrm>
        </p:spPr>
        <p:txBody>
          <a:bodyPr anchor="b" anchorCtr="0">
            <a:spAutoFit/>
          </a:bodyPr>
          <a:lstStyle>
            <a:lvl1pPr>
              <a:defRPr>
                <a:solidFill>
                  <a:srgbClr val="BA0C2F"/>
                </a:solidFill>
              </a:defRPr>
            </a:lvl1pPr>
          </a:lstStyle>
          <a:p>
            <a:r>
              <a:rPr lang="en-US" dirty="0"/>
              <a:t>CLICK TO EDIT MASTER TITLE STYLE</a:t>
            </a:r>
          </a:p>
        </p:txBody>
      </p:sp>
    </p:spTree>
    <p:extLst>
      <p:ext uri="{BB962C8B-B14F-4D97-AF65-F5344CB8AC3E}">
        <p14:creationId xmlns:p14="http://schemas.microsoft.com/office/powerpoint/2010/main" val="290126086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4_Red/Gray 2 Content">
    <p:bg>
      <p:bgPr>
        <a:solidFill>
          <a:srgbClr val="E7E7E5"/>
        </a:solidFill>
        <a:effectLst/>
      </p:bgPr>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914805" y="1715549"/>
            <a:ext cx="507959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6C6463"/>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4" name="Content Placeholder 3"/>
          <p:cNvSpPr>
            <a:spLocks noGrp="1"/>
          </p:cNvSpPr>
          <p:nvPr>
            <p:ph sz="half" idx="2"/>
          </p:nvPr>
        </p:nvSpPr>
        <p:spPr>
          <a:xfrm>
            <a:off x="6197600" y="1715549"/>
            <a:ext cx="508040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6C6463"/>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5" name="Date Placeholder 4"/>
          <p:cNvSpPr>
            <a:spLocks noGrp="1"/>
          </p:cNvSpPr>
          <p:nvPr>
            <p:ph type="dt" sz="half" idx="10"/>
          </p:nvPr>
        </p:nvSpPr>
        <p:spPr>
          <a:xfrm>
            <a:off x="203200" y="6423933"/>
            <a:ext cx="2844800" cy="214546"/>
          </a:xfrm>
        </p:spPr>
        <p:txBody>
          <a:bodyPr/>
          <a:lstStyle>
            <a:lvl1pPr>
              <a:defRPr>
                <a:solidFill>
                  <a:srgbClr val="6C6463"/>
                </a:solidFill>
              </a:defRPr>
            </a:lvl1pPr>
          </a:lstStyle>
          <a:p>
            <a:fld id="{2DE28A20-0347-4BE0-9417-D1F4DB817EDF}" type="datetime1">
              <a:rPr lang="en-US" smtClean="0"/>
              <a:t>8/15/2022</a:t>
            </a:fld>
            <a:endParaRPr lang="en-US" dirty="0"/>
          </a:p>
        </p:txBody>
      </p:sp>
      <p:sp>
        <p:nvSpPr>
          <p:cNvPr id="6" name="Footer Placeholder 5"/>
          <p:cNvSpPr>
            <a:spLocks noGrp="1"/>
          </p:cNvSpPr>
          <p:nvPr>
            <p:ph type="ftr" sz="quarter" idx="11"/>
          </p:nvPr>
        </p:nvSpPr>
        <p:spPr>
          <a:xfrm>
            <a:off x="4165600" y="6423933"/>
            <a:ext cx="3860800" cy="214546"/>
          </a:xfrm>
        </p:spPr>
        <p:txBody>
          <a:bodyPr/>
          <a:lstStyle>
            <a:lvl1pPr>
              <a:defRPr>
                <a:solidFill>
                  <a:srgbClr val="6C6463"/>
                </a:solidFill>
              </a:defRPr>
            </a:lvl1pPr>
          </a:lstStyle>
          <a:p>
            <a:r>
              <a:rPr lang="en-US" dirty="0"/>
              <a:t>FOOTER GOES HERE</a:t>
            </a:r>
          </a:p>
        </p:txBody>
      </p:sp>
      <p:sp>
        <p:nvSpPr>
          <p:cNvPr id="7" name="Slide Number Placeholder 6"/>
          <p:cNvSpPr>
            <a:spLocks noGrp="1"/>
          </p:cNvSpPr>
          <p:nvPr>
            <p:ph type="sldNum" sz="quarter" idx="12"/>
          </p:nvPr>
        </p:nvSpPr>
        <p:spPr>
          <a:xfrm>
            <a:off x="9144000" y="6423933"/>
            <a:ext cx="2844800" cy="214546"/>
          </a:xfrm>
        </p:spPr>
        <p:txBody>
          <a:bodyPr/>
          <a:lstStyle>
            <a:lvl1pPr>
              <a:defRPr>
                <a:solidFill>
                  <a:srgbClr val="6C6463"/>
                </a:solidFill>
              </a:defRPr>
            </a:lvl1pPr>
          </a:lstStyle>
          <a:p>
            <a:fld id="{42782948-4DBE-204D-AB9E-B65E067054AE}" type="slidenum">
              <a:rPr lang="en-US" smtClean="0"/>
              <a:pPr/>
              <a:t>‹#›</a:t>
            </a:fld>
            <a:endParaRPr lang="en-US" dirty="0"/>
          </a:p>
        </p:txBody>
      </p:sp>
      <p:sp>
        <p:nvSpPr>
          <p:cNvPr id="10" name="Title 1"/>
          <p:cNvSpPr>
            <a:spLocks noGrp="1"/>
          </p:cNvSpPr>
          <p:nvPr>
            <p:ph type="title" hasCustomPrompt="1"/>
          </p:nvPr>
        </p:nvSpPr>
        <p:spPr>
          <a:xfrm>
            <a:off x="914805" y="933167"/>
            <a:ext cx="10363200" cy="580800"/>
          </a:xfrm>
        </p:spPr>
        <p:txBody>
          <a:bodyPr anchor="b" anchorCtr="0">
            <a:spAutoFit/>
          </a:bodyPr>
          <a:lstStyle>
            <a:lvl1pPr>
              <a:defRPr>
                <a:solidFill>
                  <a:srgbClr val="BA0C2F"/>
                </a:solidFill>
              </a:defRPr>
            </a:lvl1pPr>
          </a:lstStyle>
          <a:p>
            <a:r>
              <a:rPr lang="en-US" dirty="0"/>
              <a:t>CLICK TO EDIT MASTER TITLE STYLE</a:t>
            </a:r>
          </a:p>
        </p:txBody>
      </p:sp>
    </p:spTree>
    <p:extLst>
      <p:ext uri="{BB962C8B-B14F-4D97-AF65-F5344CB8AC3E}">
        <p14:creationId xmlns:p14="http://schemas.microsoft.com/office/powerpoint/2010/main" val="100434945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Red/Gray 3 Content">
    <p:bg>
      <p:bgPr>
        <a:solidFill>
          <a:srgbClr val="E7E7E5"/>
        </a:solidFill>
        <a:effectLst/>
      </p:bgPr>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914805" y="1715549"/>
            <a:ext cx="335239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FFFFFF"/>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4" name="Content Placeholder 3"/>
          <p:cNvSpPr>
            <a:spLocks noGrp="1"/>
          </p:cNvSpPr>
          <p:nvPr>
            <p:ph sz="half" idx="2"/>
          </p:nvPr>
        </p:nvSpPr>
        <p:spPr>
          <a:xfrm>
            <a:off x="7924800" y="1715549"/>
            <a:ext cx="335320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FFFFFF"/>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5" name="Date Placeholder 4"/>
          <p:cNvSpPr>
            <a:spLocks noGrp="1"/>
          </p:cNvSpPr>
          <p:nvPr>
            <p:ph type="dt" sz="half" idx="10"/>
          </p:nvPr>
        </p:nvSpPr>
        <p:spPr>
          <a:xfrm>
            <a:off x="203200" y="6423933"/>
            <a:ext cx="2844800" cy="214546"/>
          </a:xfrm>
        </p:spPr>
        <p:txBody>
          <a:bodyPr/>
          <a:lstStyle>
            <a:lvl1pPr>
              <a:defRPr>
                <a:solidFill>
                  <a:srgbClr val="6C6463"/>
                </a:solidFill>
              </a:defRPr>
            </a:lvl1pPr>
          </a:lstStyle>
          <a:p>
            <a:fld id="{51516F47-10AB-4D5B-AE24-7A5783E34C8B}" type="datetime1">
              <a:rPr lang="en-US" smtClean="0"/>
              <a:t>8/15/2022</a:t>
            </a:fld>
            <a:endParaRPr lang="en-US" dirty="0"/>
          </a:p>
        </p:txBody>
      </p:sp>
      <p:sp>
        <p:nvSpPr>
          <p:cNvPr id="6" name="Footer Placeholder 5"/>
          <p:cNvSpPr>
            <a:spLocks noGrp="1"/>
          </p:cNvSpPr>
          <p:nvPr>
            <p:ph type="ftr" sz="quarter" idx="11"/>
          </p:nvPr>
        </p:nvSpPr>
        <p:spPr>
          <a:xfrm>
            <a:off x="4165600" y="6423933"/>
            <a:ext cx="3860800" cy="214546"/>
          </a:xfrm>
        </p:spPr>
        <p:txBody>
          <a:bodyPr/>
          <a:lstStyle>
            <a:lvl1pPr>
              <a:defRPr>
                <a:solidFill>
                  <a:srgbClr val="6C6463"/>
                </a:solidFill>
              </a:defRPr>
            </a:lvl1pPr>
          </a:lstStyle>
          <a:p>
            <a:r>
              <a:rPr lang="en-US" dirty="0"/>
              <a:t>FOOTER GOES HERE</a:t>
            </a:r>
          </a:p>
        </p:txBody>
      </p:sp>
      <p:sp>
        <p:nvSpPr>
          <p:cNvPr id="7" name="Slide Number Placeholder 6"/>
          <p:cNvSpPr>
            <a:spLocks noGrp="1"/>
          </p:cNvSpPr>
          <p:nvPr>
            <p:ph type="sldNum" sz="quarter" idx="12"/>
          </p:nvPr>
        </p:nvSpPr>
        <p:spPr>
          <a:xfrm>
            <a:off x="9144000" y="6423933"/>
            <a:ext cx="2844800" cy="214546"/>
          </a:xfrm>
        </p:spPr>
        <p:txBody>
          <a:bodyPr/>
          <a:lstStyle>
            <a:lvl1pPr>
              <a:defRPr>
                <a:solidFill>
                  <a:srgbClr val="6C6463"/>
                </a:solidFill>
              </a:defRPr>
            </a:lvl1pPr>
          </a:lstStyle>
          <a:p>
            <a:fld id="{42782948-4DBE-204D-AB9E-B65E067054AE}" type="slidenum">
              <a:rPr lang="en-US" smtClean="0"/>
              <a:pPr/>
              <a:t>‹#›</a:t>
            </a:fld>
            <a:endParaRPr lang="en-US" dirty="0"/>
          </a:p>
        </p:txBody>
      </p:sp>
      <p:sp>
        <p:nvSpPr>
          <p:cNvPr id="10" name="Content Placeholder 3"/>
          <p:cNvSpPr>
            <a:spLocks noGrp="1"/>
          </p:cNvSpPr>
          <p:nvPr>
            <p:ph sz="half" idx="13"/>
          </p:nvPr>
        </p:nvSpPr>
        <p:spPr>
          <a:xfrm>
            <a:off x="4419398" y="1715549"/>
            <a:ext cx="335320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FFFFFF"/>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11" name="Title 1"/>
          <p:cNvSpPr>
            <a:spLocks noGrp="1"/>
          </p:cNvSpPr>
          <p:nvPr>
            <p:ph type="title" hasCustomPrompt="1"/>
          </p:nvPr>
        </p:nvSpPr>
        <p:spPr>
          <a:xfrm>
            <a:off x="914805" y="933167"/>
            <a:ext cx="10363200" cy="580800"/>
          </a:xfrm>
        </p:spPr>
        <p:txBody>
          <a:bodyPr anchor="b" anchorCtr="0">
            <a:spAutoFit/>
          </a:bodyPr>
          <a:lstStyle>
            <a:lvl1pPr>
              <a:defRPr>
                <a:solidFill>
                  <a:srgbClr val="BA0C2F"/>
                </a:solidFill>
              </a:defRPr>
            </a:lvl1pPr>
          </a:lstStyle>
          <a:p>
            <a:r>
              <a:rPr lang="en-US" dirty="0"/>
              <a:t>CLICK TO EDIT MASTER TITLE STYLE</a:t>
            </a:r>
          </a:p>
        </p:txBody>
      </p:sp>
    </p:spTree>
    <p:extLst>
      <p:ext uri="{BB962C8B-B14F-4D97-AF65-F5344CB8AC3E}">
        <p14:creationId xmlns:p14="http://schemas.microsoft.com/office/powerpoint/2010/main" val="100415114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Red/Gray 1 Content + Bottom Photo">
    <p:bg>
      <p:bgPr>
        <a:solidFill>
          <a:srgbClr val="E7E7E5"/>
        </a:solidFill>
        <a:effectLst/>
      </p:bgPr>
    </p:bg>
    <p:spTree>
      <p:nvGrpSpPr>
        <p:cNvPr id="1" name=""/>
        <p:cNvGrpSpPr/>
        <p:nvPr/>
      </p:nvGrpSpPr>
      <p:grpSpPr>
        <a:xfrm>
          <a:off x="0" y="0"/>
          <a:ext cx="0" cy="0"/>
          <a:chOff x="0" y="0"/>
          <a:chExt cx="0" cy="0"/>
        </a:xfrm>
      </p:grpSpPr>
      <p:sp>
        <p:nvSpPr>
          <p:cNvPr id="12" name="Picture Placeholder 3"/>
          <p:cNvSpPr>
            <a:spLocks noGrp="1"/>
          </p:cNvSpPr>
          <p:nvPr>
            <p:ph type="pic" sz="quarter" idx="10" hasCustomPrompt="1"/>
          </p:nvPr>
        </p:nvSpPr>
        <p:spPr>
          <a:xfrm>
            <a:off x="203200" y="3428999"/>
            <a:ext cx="11785600" cy="3228220"/>
          </a:xfrm>
          <a:solidFill>
            <a:schemeClr val="bg1"/>
          </a:solidFill>
        </p:spPr>
        <p:txBody>
          <a:bodyPr>
            <a:normAutofit/>
          </a:bodyPr>
          <a:lstStyle>
            <a:lvl1pPr marL="0" marR="0" indent="0" algn="l" defTabSz="604738" rtl="0" eaLnBrk="1" fontAlgn="auto" latinLnBrk="0" hangingPunct="1">
              <a:lnSpc>
                <a:spcPct val="100000"/>
              </a:lnSpc>
              <a:spcBef>
                <a:spcPct val="20000"/>
              </a:spcBef>
              <a:spcAft>
                <a:spcPts val="0"/>
              </a:spcAft>
              <a:buClrTx/>
              <a:buSzTx/>
              <a:buFont typeface="Arial"/>
              <a:buNone/>
              <a:tabLst/>
              <a:defRPr sz="1587">
                <a:solidFill>
                  <a:srgbClr val="6C6463"/>
                </a:solidFill>
              </a:defRPr>
            </a:lvl1pPr>
          </a:lstStyle>
          <a:p>
            <a:r>
              <a:rPr lang="en-US" dirty="0"/>
              <a:t>ADD PHOTO HERE</a:t>
            </a:r>
          </a:p>
        </p:txBody>
      </p:sp>
      <p:sp>
        <p:nvSpPr>
          <p:cNvPr id="3" name="Content Placeholder 2"/>
          <p:cNvSpPr>
            <a:spLocks noGrp="1"/>
          </p:cNvSpPr>
          <p:nvPr>
            <p:ph idx="1"/>
          </p:nvPr>
        </p:nvSpPr>
        <p:spPr>
          <a:xfrm>
            <a:off x="914400" y="1715549"/>
            <a:ext cx="10363200" cy="1511868"/>
          </a:xfrm>
        </p:spPr>
        <p:txBody>
          <a:bodyPr/>
          <a:lstStyle>
            <a:lvl1pPr>
              <a:defRPr>
                <a:solidFill>
                  <a:srgbClr val="6C6463"/>
                </a:solidFill>
              </a:defRPr>
            </a:lvl1pPr>
            <a:lvl2pPr>
              <a:defRPr>
                <a:solidFill>
                  <a:srgbClr val="6C6463"/>
                </a:solidFill>
              </a:defRPr>
            </a:lvl2pPr>
            <a:lvl3pPr>
              <a:defRPr>
                <a:solidFill>
                  <a:srgbClr val="6C6463"/>
                </a:solidFill>
              </a:defRPr>
            </a:lvl3pPr>
            <a:lvl4pPr>
              <a:defRPr>
                <a:solidFill>
                  <a:srgbClr val="6C6463"/>
                </a:solidFill>
              </a:defRPr>
            </a:lvl4pPr>
            <a:lvl5pPr>
              <a:defRPr>
                <a:solidFill>
                  <a:srgbClr val="FFFFFF"/>
                </a:solidFill>
              </a:defRPr>
            </a:lvl5pPr>
          </a:lstStyle>
          <a:p>
            <a:pPr lvl="0"/>
            <a:r>
              <a:rPr lang="en-US"/>
              <a:t>Click to edit Master text styles</a:t>
            </a:r>
          </a:p>
          <a:p>
            <a:pPr lvl="1"/>
            <a:r>
              <a:rPr lang="en-US"/>
              <a:t>Second level</a:t>
            </a:r>
          </a:p>
        </p:txBody>
      </p:sp>
      <p:sp>
        <p:nvSpPr>
          <p:cNvPr id="9"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FFFFFF"/>
                </a:solidFill>
                <a:latin typeface="Gill Sans MT"/>
                <a:cs typeface="Gill Sans MT"/>
              </a:defRPr>
            </a:lvl1pPr>
          </a:lstStyle>
          <a:p>
            <a:fld id="{11ACD7F5-72B8-4C6B-A2AA-4EE965C13045}" type="datetime1">
              <a:rPr lang="en-US" smtClean="0"/>
              <a:t>8/15/2022</a:t>
            </a:fld>
            <a:endParaRPr lang="en-US" dirty="0"/>
          </a:p>
        </p:txBody>
      </p:sp>
      <p:sp>
        <p:nvSpPr>
          <p:cNvPr id="10" name="Footer Placeholder 4"/>
          <p:cNvSpPr>
            <a:spLocks noGrp="1"/>
          </p:cNvSpPr>
          <p:nvPr>
            <p:ph type="ftr" sz="quarter" idx="3"/>
          </p:nvPr>
        </p:nvSpPr>
        <p:spPr>
          <a:xfrm>
            <a:off x="4165600" y="6423933"/>
            <a:ext cx="3860800" cy="214546"/>
          </a:xfrm>
          <a:prstGeom prst="rect">
            <a:avLst/>
          </a:prstGeom>
        </p:spPr>
        <p:txBody>
          <a:bodyPr vert="horz" lIns="91440" tIns="45720" rIns="91440" bIns="45720" rtlCol="0" anchor="ctr">
            <a:spAutoFit/>
          </a:bodyPr>
          <a:lstStyle>
            <a:lvl1pPr algn="ctr">
              <a:defRPr sz="794" b="0" i="0">
                <a:solidFill>
                  <a:srgbClr val="FFFFFF"/>
                </a:solidFill>
                <a:latin typeface="Gill Sans MT"/>
                <a:cs typeface="Gill Sans MT"/>
              </a:defRPr>
            </a:lvl1pPr>
          </a:lstStyle>
          <a:p>
            <a:r>
              <a:rPr lang="en-US" dirty="0"/>
              <a:t>FOOTER GOES HERE</a:t>
            </a:r>
          </a:p>
        </p:txBody>
      </p:sp>
      <p:sp>
        <p:nvSpPr>
          <p:cNvPr id="11"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FFFFFF"/>
                </a:solidFill>
                <a:latin typeface="Gill Sans MT"/>
                <a:cs typeface="Gill Sans MT"/>
              </a:defRPr>
            </a:lvl1pPr>
          </a:lstStyle>
          <a:p>
            <a:fld id="{42782948-4DBE-204D-AB9E-B65E067054AE}" type="slidenum">
              <a:rPr lang="en-US" smtClean="0"/>
              <a:pPr/>
              <a:t>‹#›</a:t>
            </a:fld>
            <a:endParaRPr lang="en-US" dirty="0"/>
          </a:p>
        </p:txBody>
      </p:sp>
      <p:sp>
        <p:nvSpPr>
          <p:cNvPr id="14" name="Text Placeholder 4"/>
          <p:cNvSpPr>
            <a:spLocks noGrp="1"/>
          </p:cNvSpPr>
          <p:nvPr>
            <p:ph type="body" sz="quarter" idx="12" hasCustomPrompt="1"/>
          </p:nvPr>
        </p:nvSpPr>
        <p:spPr>
          <a:xfrm rot="16200000">
            <a:off x="10494091" y="4693325"/>
            <a:ext cx="2743200" cy="214546"/>
          </a:xfrm>
        </p:spPr>
        <p:txBody>
          <a:bodyPr>
            <a:spAutoFit/>
          </a:bodyPr>
          <a:lstStyle>
            <a:lvl1pPr marL="0" indent="0" algn="r">
              <a:buNone/>
              <a:defRPr sz="794" baseline="0">
                <a:solidFill>
                  <a:srgbClr val="FFFFFF"/>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sp>
        <p:nvSpPr>
          <p:cNvPr id="17" name="Title 1"/>
          <p:cNvSpPr>
            <a:spLocks noGrp="1"/>
          </p:cNvSpPr>
          <p:nvPr>
            <p:ph type="title" hasCustomPrompt="1"/>
          </p:nvPr>
        </p:nvSpPr>
        <p:spPr>
          <a:xfrm>
            <a:off x="914805" y="933167"/>
            <a:ext cx="10363200" cy="580800"/>
          </a:xfrm>
        </p:spPr>
        <p:txBody>
          <a:bodyPr anchor="b" anchorCtr="0">
            <a:spAutoFit/>
          </a:bodyPr>
          <a:lstStyle>
            <a:lvl1pPr>
              <a:defRPr>
                <a:solidFill>
                  <a:srgbClr val="BA0C2F"/>
                </a:solidFill>
              </a:defRPr>
            </a:lvl1pPr>
          </a:lstStyle>
          <a:p>
            <a:r>
              <a:rPr lang="en-US" dirty="0"/>
              <a:t>CLICK TO EDIT MASTER TITLE STYLE</a:t>
            </a:r>
          </a:p>
        </p:txBody>
      </p:sp>
    </p:spTree>
    <p:extLst>
      <p:ext uri="{BB962C8B-B14F-4D97-AF65-F5344CB8AC3E}">
        <p14:creationId xmlns:p14="http://schemas.microsoft.com/office/powerpoint/2010/main" val="35923234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Red/Gray 1 Content + Right Photo">
    <p:bg>
      <p:bgPr>
        <a:solidFill>
          <a:srgbClr val="E7E7E5"/>
        </a:solidFill>
        <a:effectLst/>
      </p:bgPr>
    </p:bg>
    <p:spTree>
      <p:nvGrpSpPr>
        <p:cNvPr id="1" name=""/>
        <p:cNvGrpSpPr/>
        <p:nvPr/>
      </p:nvGrpSpPr>
      <p:grpSpPr>
        <a:xfrm>
          <a:off x="0" y="0"/>
          <a:ext cx="0" cy="0"/>
          <a:chOff x="0" y="0"/>
          <a:chExt cx="0" cy="0"/>
        </a:xfrm>
      </p:grpSpPr>
      <p:sp>
        <p:nvSpPr>
          <p:cNvPr id="10" name="Picture Placeholder 3"/>
          <p:cNvSpPr>
            <a:spLocks noGrp="1"/>
          </p:cNvSpPr>
          <p:nvPr>
            <p:ph type="pic" sz="quarter" idx="10" hasCustomPrompt="1"/>
          </p:nvPr>
        </p:nvSpPr>
        <p:spPr>
          <a:xfrm>
            <a:off x="6096000" y="203683"/>
            <a:ext cx="5892800" cy="6450636"/>
          </a:xfrm>
          <a:solidFill>
            <a:srgbClr val="FFFFFF"/>
          </a:solidFill>
        </p:spPr>
        <p:txBody>
          <a:bodyPr>
            <a:normAutofit/>
          </a:bodyPr>
          <a:lstStyle>
            <a:lvl1pPr marL="0" marR="0" indent="0" algn="l" defTabSz="604738" rtl="0" eaLnBrk="1" fontAlgn="auto" latinLnBrk="0" hangingPunct="1">
              <a:lnSpc>
                <a:spcPct val="100000"/>
              </a:lnSpc>
              <a:spcBef>
                <a:spcPct val="20000"/>
              </a:spcBef>
              <a:spcAft>
                <a:spcPts val="0"/>
              </a:spcAft>
              <a:buClrTx/>
              <a:buSzTx/>
              <a:buFont typeface="Arial"/>
              <a:buNone/>
              <a:tabLst/>
              <a:defRPr sz="1587">
                <a:solidFill>
                  <a:srgbClr val="6C6463"/>
                </a:solidFill>
              </a:defRPr>
            </a:lvl1pPr>
          </a:lstStyle>
          <a:p>
            <a:r>
              <a:rPr lang="en-US" dirty="0"/>
              <a:t>ADD PHOTO HERE</a:t>
            </a:r>
          </a:p>
        </p:txBody>
      </p:sp>
      <p:sp>
        <p:nvSpPr>
          <p:cNvPr id="9"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6C6463"/>
                </a:solidFill>
                <a:latin typeface="Gill Sans MT"/>
                <a:cs typeface="Gill Sans MT"/>
              </a:defRPr>
            </a:lvl1pPr>
          </a:lstStyle>
          <a:p>
            <a:fld id="{0985E725-9F8F-4D4C-A7EC-7494A4C3CE2D}" type="datetime1">
              <a:rPr lang="en-US" smtClean="0"/>
              <a:t>8/15/2022</a:t>
            </a:fld>
            <a:endParaRPr lang="en-US" dirty="0"/>
          </a:p>
        </p:txBody>
      </p:sp>
      <p:sp>
        <p:nvSpPr>
          <p:cNvPr id="11"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FFFFFF"/>
                </a:solidFill>
                <a:latin typeface="Gill Sans MT"/>
                <a:cs typeface="Gill Sans MT"/>
              </a:defRPr>
            </a:lvl1pPr>
          </a:lstStyle>
          <a:p>
            <a:fld id="{42782948-4DBE-204D-AB9E-B65E067054AE}" type="slidenum">
              <a:rPr lang="en-US" smtClean="0"/>
              <a:pPr/>
              <a:t>‹#›</a:t>
            </a:fld>
            <a:endParaRPr lang="en-US" dirty="0"/>
          </a:p>
        </p:txBody>
      </p:sp>
      <p:sp>
        <p:nvSpPr>
          <p:cNvPr id="14" name="Content Placeholder 2"/>
          <p:cNvSpPr>
            <a:spLocks noGrp="1"/>
          </p:cNvSpPr>
          <p:nvPr>
            <p:ph idx="1"/>
          </p:nvPr>
        </p:nvSpPr>
        <p:spPr>
          <a:xfrm>
            <a:off x="914400" y="2219505"/>
            <a:ext cx="4876800" cy="3729274"/>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a:solidFill>
                  <a:srgbClr val="FFFFFF"/>
                </a:solidFill>
              </a:defRPr>
            </a:lvl5pPr>
          </a:lstStyle>
          <a:p>
            <a:pPr lvl="0"/>
            <a:r>
              <a:rPr lang="en-US"/>
              <a:t>Click to edit Master text styles</a:t>
            </a:r>
          </a:p>
          <a:p>
            <a:pPr lvl="1"/>
            <a:r>
              <a:rPr lang="en-US"/>
              <a:t>Second level</a:t>
            </a:r>
          </a:p>
        </p:txBody>
      </p:sp>
      <p:sp>
        <p:nvSpPr>
          <p:cNvPr id="13" name="Text Placeholder 4"/>
          <p:cNvSpPr>
            <a:spLocks noGrp="1"/>
          </p:cNvSpPr>
          <p:nvPr>
            <p:ph type="body" sz="quarter" idx="12" hasCustomPrompt="1"/>
          </p:nvPr>
        </p:nvSpPr>
        <p:spPr>
          <a:xfrm rot="16200000">
            <a:off x="10494089" y="1468008"/>
            <a:ext cx="2743200" cy="214546"/>
          </a:xfrm>
        </p:spPr>
        <p:txBody>
          <a:bodyPr>
            <a:spAutoFit/>
          </a:bodyPr>
          <a:lstStyle>
            <a:lvl1pPr marL="0" indent="0" algn="r">
              <a:buNone/>
              <a:defRPr sz="794" baseline="0">
                <a:solidFill>
                  <a:srgbClr val="FFFFFF"/>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sp>
        <p:nvSpPr>
          <p:cNvPr id="21" name="Title 1"/>
          <p:cNvSpPr>
            <a:spLocks noGrp="1"/>
          </p:cNvSpPr>
          <p:nvPr>
            <p:ph type="title" hasCustomPrompt="1"/>
          </p:nvPr>
        </p:nvSpPr>
        <p:spPr>
          <a:xfrm>
            <a:off x="914400" y="897750"/>
            <a:ext cx="4876800" cy="1099175"/>
          </a:xfrm>
        </p:spPr>
        <p:txBody>
          <a:bodyPr wrap="square" anchor="b" anchorCtr="0">
            <a:spAutoFit/>
          </a:bodyPr>
          <a:lstStyle>
            <a:lvl1pPr>
              <a:defRPr>
                <a:solidFill>
                  <a:srgbClr val="BA0C2F"/>
                </a:solidFill>
              </a:defRPr>
            </a:lvl1pPr>
          </a:lstStyle>
          <a:p>
            <a:r>
              <a:rPr lang="en-US" dirty="0"/>
              <a:t>CLICK TO EDIT MASTER TITLE STYLE</a:t>
            </a:r>
          </a:p>
        </p:txBody>
      </p:sp>
    </p:spTree>
    <p:extLst>
      <p:ext uri="{BB962C8B-B14F-4D97-AF65-F5344CB8AC3E}">
        <p14:creationId xmlns:p14="http://schemas.microsoft.com/office/powerpoint/2010/main" val="1743069743"/>
      </p:ext>
    </p:extLst>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E7E7E5"/>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914805" y="933168"/>
            <a:ext cx="10363200" cy="580800"/>
          </a:xfrm>
          <a:prstGeom prst="rect">
            <a:avLst/>
          </a:prstGeom>
        </p:spPr>
        <p:txBody>
          <a:bodyPr vert="horz" lIns="91440" tIns="45720" rIns="91440" bIns="45720" rtlCol="0" anchor="b" anchorCtr="0">
            <a:spAutoFit/>
          </a:bodyPr>
          <a:lstStyle/>
          <a:p>
            <a:r>
              <a:rPr lang="en-US"/>
              <a:t>Click to edit Master title style</a:t>
            </a:r>
            <a:endParaRPr lang="en-US" dirty="0"/>
          </a:p>
        </p:txBody>
      </p:sp>
      <p:sp>
        <p:nvSpPr>
          <p:cNvPr id="3" name="Text Placeholder 2"/>
          <p:cNvSpPr>
            <a:spLocks noGrp="1"/>
          </p:cNvSpPr>
          <p:nvPr>
            <p:ph type="body" idx="1"/>
          </p:nvPr>
        </p:nvSpPr>
        <p:spPr>
          <a:xfrm>
            <a:off x="914400" y="1715549"/>
            <a:ext cx="10363200" cy="4233230"/>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p:txBody>
      </p:sp>
      <p:sp>
        <p:nvSpPr>
          <p:cNvPr id="4" name="Date Placeholder 3"/>
          <p:cNvSpPr>
            <a:spLocks noGrp="1"/>
          </p:cNvSpPr>
          <p:nvPr>
            <p:ph type="dt" sz="half" idx="2"/>
          </p:nvPr>
        </p:nvSpPr>
        <p:spPr>
          <a:xfrm>
            <a:off x="203200" y="6449816"/>
            <a:ext cx="2844800" cy="214546"/>
          </a:xfrm>
          <a:prstGeom prst="rect">
            <a:avLst/>
          </a:prstGeom>
        </p:spPr>
        <p:txBody>
          <a:bodyPr vert="horz" lIns="91440" tIns="45720" rIns="91440" bIns="45720" rtlCol="0" anchor="ctr">
            <a:spAutoFit/>
          </a:bodyPr>
          <a:lstStyle>
            <a:lvl1pPr algn="l">
              <a:defRPr sz="794" b="0" i="0">
                <a:solidFill>
                  <a:srgbClr val="6C6463"/>
                </a:solidFill>
                <a:latin typeface="Gill Sans MT"/>
                <a:cs typeface="Gill Sans MT"/>
              </a:defRPr>
            </a:lvl1pPr>
          </a:lstStyle>
          <a:p>
            <a:fld id="{E5372298-8CF9-4FA3-B31F-9D915F53C5E2}" type="datetime1">
              <a:rPr lang="en-US" smtClean="0"/>
              <a:t>8/15/2022</a:t>
            </a:fld>
            <a:endParaRPr lang="en-US" dirty="0"/>
          </a:p>
        </p:txBody>
      </p:sp>
      <p:sp>
        <p:nvSpPr>
          <p:cNvPr id="5" name="Footer Placeholder 4"/>
          <p:cNvSpPr>
            <a:spLocks noGrp="1"/>
          </p:cNvSpPr>
          <p:nvPr>
            <p:ph type="ftr" sz="quarter" idx="3"/>
          </p:nvPr>
        </p:nvSpPr>
        <p:spPr>
          <a:xfrm>
            <a:off x="4165600" y="6449816"/>
            <a:ext cx="3860800" cy="214546"/>
          </a:xfrm>
          <a:prstGeom prst="rect">
            <a:avLst/>
          </a:prstGeom>
        </p:spPr>
        <p:txBody>
          <a:bodyPr vert="horz" lIns="91440" tIns="45720" rIns="91440" bIns="45720" rtlCol="0" anchor="ctr">
            <a:spAutoFit/>
          </a:bodyPr>
          <a:lstStyle>
            <a:lvl1pPr algn="ctr">
              <a:defRPr sz="794" b="0" i="0">
                <a:solidFill>
                  <a:srgbClr val="6C6463"/>
                </a:solidFill>
                <a:latin typeface="Gill Sans MT"/>
                <a:cs typeface="Gill Sans MT"/>
              </a:defRPr>
            </a:lvl1pPr>
          </a:lstStyle>
          <a:p>
            <a:r>
              <a:rPr lang="en-US" dirty="0"/>
              <a:t>FOOTER GOES HERE</a:t>
            </a:r>
          </a:p>
        </p:txBody>
      </p:sp>
      <p:sp>
        <p:nvSpPr>
          <p:cNvPr id="6" name="Slide Number Placeholder 5"/>
          <p:cNvSpPr>
            <a:spLocks noGrp="1"/>
          </p:cNvSpPr>
          <p:nvPr>
            <p:ph type="sldNum" sz="quarter" idx="4"/>
          </p:nvPr>
        </p:nvSpPr>
        <p:spPr>
          <a:xfrm>
            <a:off x="9144000" y="6449816"/>
            <a:ext cx="2844800" cy="214546"/>
          </a:xfrm>
          <a:prstGeom prst="rect">
            <a:avLst/>
          </a:prstGeom>
        </p:spPr>
        <p:txBody>
          <a:bodyPr vert="horz" lIns="91440" tIns="45720" rIns="91440" bIns="45720" rtlCol="0" anchor="ctr">
            <a:spAutoFit/>
          </a:bodyPr>
          <a:lstStyle>
            <a:lvl1pPr algn="r">
              <a:defRPr sz="794" b="0" i="0">
                <a:solidFill>
                  <a:srgbClr val="6C6463"/>
                </a:solidFill>
                <a:latin typeface="Gill Sans MT"/>
                <a:cs typeface="Gill Sans MT"/>
              </a:defRPr>
            </a:lvl1pPr>
          </a:lstStyle>
          <a:p>
            <a:fld id="{42782948-4DBE-204D-AB9E-B65E067054AE}" type="slidenum">
              <a:rPr lang="en-US" smtClean="0"/>
              <a:pPr/>
              <a:t>‹#›</a:t>
            </a:fld>
            <a:endParaRPr lang="en-US" dirty="0"/>
          </a:p>
        </p:txBody>
      </p:sp>
      <p:sp>
        <p:nvSpPr>
          <p:cNvPr id="14" name="Frame 13"/>
          <p:cNvSpPr/>
          <p:nvPr/>
        </p:nvSpPr>
        <p:spPr>
          <a:xfrm>
            <a:off x="0" y="0"/>
            <a:ext cx="12192000" cy="6864096"/>
          </a:xfrm>
          <a:prstGeom prst="frame">
            <a:avLst>
              <a:gd name="adj1" fmla="val 2963"/>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381" b="0" i="0" dirty="0">
              <a:solidFill>
                <a:srgbClr val="FFFFFF"/>
              </a:solidFill>
              <a:latin typeface="Gill Sans MT"/>
              <a:cs typeface="Gill Sans MT"/>
            </a:endParaRPr>
          </a:p>
        </p:txBody>
      </p:sp>
    </p:spTree>
    <p:extLst>
      <p:ext uri="{BB962C8B-B14F-4D97-AF65-F5344CB8AC3E}">
        <p14:creationId xmlns:p14="http://schemas.microsoft.com/office/powerpoint/2010/main" val="1280982348"/>
      </p:ext>
    </p:extLst>
  </p:cSld>
  <p:clrMap bg1="lt1" tx1="dk1" bg2="lt2" tx2="dk2" accent1="accent1" accent2="accent2" accent3="accent3" accent4="accent4" accent5="accent5" accent6="accent6" hlink="hlink" folHlink="folHlink"/>
  <p:sldLayoutIdLst>
    <p:sldLayoutId id="2147483693" r:id="rId1"/>
    <p:sldLayoutId id="2147483694" r:id="rId2"/>
    <p:sldLayoutId id="2147483695" r:id="rId3"/>
    <p:sldLayoutId id="2147483696" r:id="rId4"/>
    <p:sldLayoutId id="2147483697" r:id="rId5"/>
    <p:sldLayoutId id="2147483698" r:id="rId6"/>
    <p:sldLayoutId id="2147483699" r:id="rId7"/>
    <p:sldLayoutId id="2147483700" r:id="rId8"/>
    <p:sldLayoutId id="2147483701" r:id="rId9"/>
    <p:sldLayoutId id="2147483702" r:id="rId10"/>
    <p:sldLayoutId id="2147483703" r:id="rId11"/>
    <p:sldLayoutId id="2147483704" r:id="rId12"/>
    <p:sldLayoutId id="2147483705" r:id="rId13"/>
    <p:sldLayoutId id="2147483706" r:id="rId14"/>
    <p:sldLayoutId id="2147483707" r:id="rId15"/>
    <p:sldLayoutId id="2147483708" r:id="rId16"/>
    <p:sldLayoutId id="2147483709" r:id="rId17"/>
    <p:sldLayoutId id="2147483710" r:id="rId18"/>
    <p:sldLayoutId id="2147483711" r:id="rId19"/>
    <p:sldLayoutId id="2147483712" r:id="rId20"/>
    <p:sldLayoutId id="2147483713" r:id="rId21"/>
    <p:sldLayoutId id="2147483714" r:id="rId22"/>
    <p:sldLayoutId id="2147483715" r:id="rId23"/>
    <p:sldLayoutId id="2147483716" r:id="rId24"/>
    <p:sldLayoutId id="2147483717" r:id="rId25"/>
    <p:sldLayoutId id="2147483718" r:id="rId26"/>
    <p:sldLayoutId id="2147483719" r:id="rId27"/>
    <p:sldLayoutId id="2147483720" r:id="rId28"/>
    <p:sldLayoutId id="2147483721" r:id="rId29"/>
    <p:sldLayoutId id="2147483722" r:id="rId30"/>
    <p:sldLayoutId id="2147483723" r:id="rId31"/>
    <p:sldLayoutId id="2147483724" r:id="rId32"/>
    <p:sldLayoutId id="2147483725" r:id="rId33"/>
    <p:sldLayoutId id="2147483726" r:id="rId34"/>
    <p:sldLayoutId id="2147483727" r:id="rId35"/>
  </p:sldLayoutIdLst>
  <p:hf hdr="0" ftr="0" dt="0"/>
  <p:txStyles>
    <p:titleStyle>
      <a:lvl1pPr algn="l" defTabSz="604738" rtl="0" eaLnBrk="1" latinLnBrk="0" hangingPunct="1">
        <a:spcBef>
          <a:spcPct val="0"/>
        </a:spcBef>
        <a:buNone/>
        <a:defRPr sz="3174" b="0" i="0" kern="1200">
          <a:solidFill>
            <a:srgbClr val="BA0C2F"/>
          </a:solidFill>
          <a:latin typeface="Gill Sans MT"/>
          <a:ea typeface="+mj-ea"/>
          <a:cs typeface="Gill Sans MT"/>
        </a:defRPr>
      </a:lvl1pPr>
    </p:titleStyle>
    <p:bodyStyle>
      <a:lvl1pPr marL="304470" indent="-304470" algn="l" defTabSz="604738" rtl="0" eaLnBrk="1" latinLnBrk="0" hangingPunct="1">
        <a:spcBef>
          <a:spcPts val="0"/>
        </a:spcBef>
        <a:spcAft>
          <a:spcPts val="1058"/>
        </a:spcAft>
        <a:buFont typeface="Arial"/>
        <a:buChar char="•"/>
        <a:defRPr sz="2116" b="0" i="0" kern="1200">
          <a:solidFill>
            <a:srgbClr val="6C6463"/>
          </a:solidFill>
          <a:latin typeface="Gill Sans MT"/>
          <a:ea typeface="+mn-ea"/>
          <a:cs typeface="Gill Sans MT"/>
        </a:defRPr>
      </a:lvl1pPr>
      <a:lvl2pPr marL="905009" indent="-304470" algn="l" defTabSz="604738" rtl="0" eaLnBrk="1" latinLnBrk="0" hangingPunct="1">
        <a:spcBef>
          <a:spcPts val="0"/>
        </a:spcBef>
        <a:spcAft>
          <a:spcPts val="1058"/>
        </a:spcAft>
        <a:buFont typeface="Arial"/>
        <a:buChar char="–"/>
        <a:defRPr sz="2116" b="0" i="0" kern="1200">
          <a:solidFill>
            <a:srgbClr val="6C6463"/>
          </a:solidFill>
          <a:latin typeface="Gill Sans MT"/>
          <a:ea typeface="+mn-ea"/>
          <a:cs typeface="Gill Sans MT"/>
        </a:defRPr>
      </a:lvl2pPr>
      <a:lvl3pPr marL="1209477" indent="-304470" algn="l" defTabSz="604738" rtl="0" eaLnBrk="1" latinLnBrk="0" hangingPunct="1">
        <a:spcBef>
          <a:spcPct val="20000"/>
        </a:spcBef>
        <a:buFont typeface="Arial"/>
        <a:buChar char="•"/>
        <a:defRPr sz="2381" b="0" i="0" kern="1200">
          <a:solidFill>
            <a:srgbClr val="6C6463"/>
          </a:solidFill>
          <a:latin typeface="Gill Sans MT"/>
          <a:ea typeface="+mn-ea"/>
          <a:cs typeface="Gill Sans MT"/>
        </a:defRPr>
      </a:lvl3pPr>
      <a:lvl4pPr marL="1516046" indent="-306569" algn="l" defTabSz="604738" rtl="0" eaLnBrk="1" latinLnBrk="0" hangingPunct="1">
        <a:spcBef>
          <a:spcPct val="20000"/>
        </a:spcBef>
        <a:buFont typeface="Arial"/>
        <a:buChar char="–"/>
        <a:defRPr sz="2116" b="0" i="0" kern="1200">
          <a:solidFill>
            <a:srgbClr val="6C6463"/>
          </a:solidFill>
          <a:latin typeface="Gill Sans MT"/>
          <a:ea typeface="+mn-ea"/>
          <a:cs typeface="Gill Sans MT"/>
        </a:defRPr>
      </a:lvl4pPr>
      <a:lvl5pPr marL="1660932" indent="-304470" algn="l" defTabSz="604738" rtl="0" eaLnBrk="1" latinLnBrk="0" hangingPunct="1">
        <a:spcBef>
          <a:spcPct val="20000"/>
        </a:spcBef>
        <a:buFont typeface="Arial"/>
        <a:buChar char="»"/>
        <a:defRPr sz="1852" b="0" i="0" kern="1200">
          <a:solidFill>
            <a:srgbClr val="6C6463"/>
          </a:solidFill>
          <a:latin typeface="Gill Sans MT"/>
          <a:ea typeface="+mn-ea"/>
          <a:cs typeface="Gill Sans MT"/>
        </a:defRPr>
      </a:lvl5pPr>
      <a:lvl6pPr marL="3326061" indent="-302369" algn="l" defTabSz="604738" rtl="0" eaLnBrk="1" latinLnBrk="0" hangingPunct="1">
        <a:spcBef>
          <a:spcPct val="20000"/>
        </a:spcBef>
        <a:buFont typeface="Arial"/>
        <a:buChar char="•"/>
        <a:defRPr sz="2645" kern="1200">
          <a:solidFill>
            <a:schemeClr val="tx1"/>
          </a:solidFill>
          <a:latin typeface="+mn-lt"/>
          <a:ea typeface="+mn-ea"/>
          <a:cs typeface="+mn-cs"/>
        </a:defRPr>
      </a:lvl6pPr>
      <a:lvl7pPr marL="3930800" indent="-302369" algn="l" defTabSz="604738" rtl="0" eaLnBrk="1" latinLnBrk="0" hangingPunct="1">
        <a:spcBef>
          <a:spcPct val="20000"/>
        </a:spcBef>
        <a:buFont typeface="Arial"/>
        <a:buChar char="•"/>
        <a:defRPr sz="2645" kern="1200">
          <a:solidFill>
            <a:schemeClr val="tx1"/>
          </a:solidFill>
          <a:latin typeface="+mn-lt"/>
          <a:ea typeface="+mn-ea"/>
          <a:cs typeface="+mn-cs"/>
        </a:defRPr>
      </a:lvl7pPr>
      <a:lvl8pPr marL="4535538" indent="-302369" algn="l" defTabSz="604738" rtl="0" eaLnBrk="1" latinLnBrk="0" hangingPunct="1">
        <a:spcBef>
          <a:spcPct val="20000"/>
        </a:spcBef>
        <a:buFont typeface="Arial"/>
        <a:buChar char="•"/>
        <a:defRPr sz="2645" kern="1200">
          <a:solidFill>
            <a:schemeClr val="tx1"/>
          </a:solidFill>
          <a:latin typeface="+mn-lt"/>
          <a:ea typeface="+mn-ea"/>
          <a:cs typeface="+mn-cs"/>
        </a:defRPr>
      </a:lvl8pPr>
      <a:lvl9pPr marL="5140277" indent="-302369" algn="l" defTabSz="604738" rtl="0" eaLnBrk="1" latinLnBrk="0" hangingPunct="1">
        <a:spcBef>
          <a:spcPct val="20000"/>
        </a:spcBef>
        <a:buFont typeface="Arial"/>
        <a:buChar char="•"/>
        <a:defRPr sz="2645" kern="1200">
          <a:solidFill>
            <a:schemeClr val="tx1"/>
          </a:solidFill>
          <a:latin typeface="+mn-lt"/>
          <a:ea typeface="+mn-ea"/>
          <a:cs typeface="+mn-cs"/>
        </a:defRPr>
      </a:lvl9pPr>
    </p:bodyStyle>
    <p:otherStyle>
      <a:defPPr>
        <a:defRPr lang="en-US"/>
      </a:defPPr>
      <a:lvl1pPr marL="0" algn="l" defTabSz="604738" rtl="0" eaLnBrk="1" latinLnBrk="0" hangingPunct="1">
        <a:defRPr sz="2381" kern="1200">
          <a:solidFill>
            <a:schemeClr val="tx1"/>
          </a:solidFill>
          <a:latin typeface="+mn-lt"/>
          <a:ea typeface="+mn-ea"/>
          <a:cs typeface="+mn-cs"/>
        </a:defRPr>
      </a:lvl1pPr>
      <a:lvl2pPr marL="604738" algn="l" defTabSz="604738" rtl="0" eaLnBrk="1" latinLnBrk="0" hangingPunct="1">
        <a:defRPr sz="2381" kern="1200">
          <a:solidFill>
            <a:schemeClr val="tx1"/>
          </a:solidFill>
          <a:latin typeface="+mn-lt"/>
          <a:ea typeface="+mn-ea"/>
          <a:cs typeface="+mn-cs"/>
        </a:defRPr>
      </a:lvl2pPr>
      <a:lvl3pPr marL="1209477" algn="l" defTabSz="604738" rtl="0" eaLnBrk="1" latinLnBrk="0" hangingPunct="1">
        <a:defRPr sz="2381" kern="1200">
          <a:solidFill>
            <a:schemeClr val="tx1"/>
          </a:solidFill>
          <a:latin typeface="+mn-lt"/>
          <a:ea typeface="+mn-ea"/>
          <a:cs typeface="+mn-cs"/>
        </a:defRPr>
      </a:lvl3pPr>
      <a:lvl4pPr marL="1814215" algn="l" defTabSz="604738" rtl="0" eaLnBrk="1" latinLnBrk="0" hangingPunct="1">
        <a:defRPr sz="2381" kern="1200">
          <a:solidFill>
            <a:schemeClr val="tx1"/>
          </a:solidFill>
          <a:latin typeface="+mn-lt"/>
          <a:ea typeface="+mn-ea"/>
          <a:cs typeface="+mn-cs"/>
        </a:defRPr>
      </a:lvl4pPr>
      <a:lvl5pPr marL="2418954" algn="l" defTabSz="604738" rtl="0" eaLnBrk="1" latinLnBrk="0" hangingPunct="1">
        <a:defRPr sz="2381" kern="1200">
          <a:solidFill>
            <a:schemeClr val="tx1"/>
          </a:solidFill>
          <a:latin typeface="+mn-lt"/>
          <a:ea typeface="+mn-ea"/>
          <a:cs typeface="+mn-cs"/>
        </a:defRPr>
      </a:lvl5pPr>
      <a:lvl6pPr marL="3023692" algn="l" defTabSz="604738" rtl="0" eaLnBrk="1" latinLnBrk="0" hangingPunct="1">
        <a:defRPr sz="2381" kern="1200">
          <a:solidFill>
            <a:schemeClr val="tx1"/>
          </a:solidFill>
          <a:latin typeface="+mn-lt"/>
          <a:ea typeface="+mn-ea"/>
          <a:cs typeface="+mn-cs"/>
        </a:defRPr>
      </a:lvl6pPr>
      <a:lvl7pPr marL="3628431" algn="l" defTabSz="604738" rtl="0" eaLnBrk="1" latinLnBrk="0" hangingPunct="1">
        <a:defRPr sz="2381" kern="1200">
          <a:solidFill>
            <a:schemeClr val="tx1"/>
          </a:solidFill>
          <a:latin typeface="+mn-lt"/>
          <a:ea typeface="+mn-ea"/>
          <a:cs typeface="+mn-cs"/>
        </a:defRPr>
      </a:lvl7pPr>
      <a:lvl8pPr marL="4233169" algn="l" defTabSz="604738" rtl="0" eaLnBrk="1" latinLnBrk="0" hangingPunct="1">
        <a:defRPr sz="2381" kern="1200">
          <a:solidFill>
            <a:schemeClr val="tx1"/>
          </a:solidFill>
          <a:latin typeface="+mn-lt"/>
          <a:ea typeface="+mn-ea"/>
          <a:cs typeface="+mn-cs"/>
        </a:defRPr>
      </a:lvl8pPr>
      <a:lvl9pPr marL="4837908" algn="l" defTabSz="604738" rtl="0" eaLnBrk="1" latinLnBrk="0" hangingPunct="1">
        <a:defRPr sz="2381"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3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1.xml"/></Relationships>
</file>

<file path=ppt/slides/_rels/slide1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6.xml"/><Relationship Id="rId1" Type="http://schemas.openxmlformats.org/officeDocument/2006/relationships/slideLayout" Target="../slideLayouts/slideLayout34.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1.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1.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1.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1.xml"/></Relationships>
</file>

<file path=ppt/slides/_rels/slide23.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23.xml"/><Relationship Id="rId1" Type="http://schemas.openxmlformats.org/officeDocument/2006/relationships/slideLayout" Target="../slideLayouts/slideLayout4.xml"/><Relationship Id="rId4" Type="http://schemas.openxmlformats.org/officeDocument/2006/relationships/image" Target="../media/image6.emf"/></Relationships>
</file>

<file path=ppt/slides/_rels/slide24.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24.xml"/><Relationship Id="rId1" Type="http://schemas.openxmlformats.org/officeDocument/2006/relationships/slideLayout" Target="../slideLayouts/slideLayout11.xml"/></Relationships>
</file>

<file path=ppt/slides/_rels/slide25.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notesSlide" Target="../notesSlides/notesSlide25.xml"/><Relationship Id="rId1" Type="http://schemas.openxmlformats.org/officeDocument/2006/relationships/slideLayout" Target="../slideLayouts/slideLayout11.xml"/></Relationships>
</file>

<file path=ppt/slides/_rels/slide2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6.xml"/><Relationship Id="rId1" Type="http://schemas.openxmlformats.org/officeDocument/2006/relationships/slideLayout" Target="../slideLayouts/slideLayout11.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1.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1.xml"/></Relationships>
</file>

<file path=ppt/slides/_rels/slide29.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notesSlide" Target="../notesSlides/notesSlide29.xml"/><Relationship Id="rId1" Type="http://schemas.openxmlformats.org/officeDocument/2006/relationships/slideLayout" Target="../slideLayouts/slideLayout11.xml"/><Relationship Id="rId5" Type="http://schemas.openxmlformats.org/officeDocument/2006/relationships/image" Target="../media/image10.png"/><Relationship Id="rId4" Type="http://schemas.openxmlformats.org/officeDocument/2006/relationships/image" Target="../media/image9.emf"/></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1.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1.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32.xml"/><Relationship Id="rId1" Type="http://schemas.openxmlformats.org/officeDocument/2006/relationships/slideLayout" Target="../slideLayouts/slideLayout1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3.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B9F5F4A1-5EA0-4E3A-9298-A1AA81C25C3C}"/>
              </a:ext>
            </a:extLst>
          </p:cNvPr>
          <p:cNvSpPr/>
          <p:nvPr/>
        </p:nvSpPr>
        <p:spPr>
          <a:xfrm>
            <a:off x="203200" y="192316"/>
            <a:ext cx="11736193" cy="6403990"/>
          </a:xfrm>
          <a:prstGeom prst="rect">
            <a:avLst/>
          </a:prstGeom>
          <a:solidFill>
            <a:srgbClr val="BA0C2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04738" rtl="0">
              <a:defRPr/>
            </a:pPr>
            <a:endParaRPr lang="ru-Ru" kern="0" dirty="0">
              <a:solidFill>
                <a:sysClr val="windowText" lastClr="000000"/>
              </a:solidFill>
              <a:latin typeface="Arial" panose="020B0604020202020204" pitchFamily="34" charset="0"/>
              <a:cs typeface="Arial" panose="020B0604020202020204" pitchFamily="34" charset="0"/>
            </a:endParaRPr>
          </a:p>
        </p:txBody>
      </p:sp>
      <p:cxnSp>
        <p:nvCxnSpPr>
          <p:cNvPr id="6" name="Straight Connector 5">
            <a:extLst>
              <a:ext uri="{FF2B5EF4-FFF2-40B4-BE49-F238E27FC236}">
                <a16:creationId xmlns:a16="http://schemas.microsoft.com/office/drawing/2014/main" id="{0D55339E-BF19-4A0C-9C6D-FFD69D9D70DB}"/>
              </a:ext>
            </a:extLst>
          </p:cNvPr>
          <p:cNvCxnSpPr/>
          <p:nvPr/>
        </p:nvCxnSpPr>
        <p:spPr>
          <a:xfrm>
            <a:off x="6221005" y="5925000"/>
            <a:ext cx="0" cy="60325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9" name="Title 11">
            <a:extLst>
              <a:ext uri="{FF2B5EF4-FFF2-40B4-BE49-F238E27FC236}">
                <a16:creationId xmlns:a16="http://schemas.microsoft.com/office/drawing/2014/main" id="{4789DFD4-9569-4A23-AE74-4294CC47056A}"/>
              </a:ext>
            </a:extLst>
          </p:cNvPr>
          <p:cNvSpPr>
            <a:spLocks noGrp="1"/>
          </p:cNvSpPr>
          <p:nvPr/>
        </p:nvSpPr>
        <p:spPr>
          <a:xfrm>
            <a:off x="2362201" y="1479551"/>
            <a:ext cx="8077200" cy="2462213"/>
          </a:xfrm>
          <a:prstGeom prst="rect">
            <a:avLst/>
          </a:prstGeom>
          <a:effectLst/>
        </p:spPr>
        <p:txBody>
          <a:bodyPr anchor="b">
            <a:normAutofit/>
          </a:bodyPr>
          <a:lstStyle>
            <a:lvl1pPr defTabSz="457200">
              <a:defRPr sz="2800">
                <a:solidFill>
                  <a:schemeClr val="tx1"/>
                </a:solidFill>
                <a:latin typeface="Arial" panose="020B0604020202020204" pitchFamily="34" charset="0"/>
              </a:defRPr>
            </a:lvl1pPr>
            <a:lvl2pPr marL="742950" indent="-285750" defTabSz="457200">
              <a:defRPr sz="2800">
                <a:solidFill>
                  <a:schemeClr val="tx1"/>
                </a:solidFill>
                <a:latin typeface="Arial" panose="020B0604020202020204" pitchFamily="34" charset="0"/>
              </a:defRPr>
            </a:lvl2pPr>
            <a:lvl3pPr marL="1143000" indent="-228600" defTabSz="457200">
              <a:defRPr sz="2800">
                <a:solidFill>
                  <a:schemeClr val="tx1"/>
                </a:solidFill>
                <a:latin typeface="Arial" panose="020B0604020202020204" pitchFamily="34" charset="0"/>
              </a:defRPr>
            </a:lvl3pPr>
            <a:lvl4pPr marL="1600200" indent="-228600" defTabSz="457200">
              <a:defRPr sz="2800">
                <a:solidFill>
                  <a:schemeClr val="tx1"/>
                </a:solidFill>
                <a:latin typeface="Arial" panose="020B0604020202020204" pitchFamily="34" charset="0"/>
              </a:defRPr>
            </a:lvl4pPr>
            <a:lvl5pPr marL="2057400" indent="-228600" defTabSz="457200">
              <a:defRPr sz="2800">
                <a:solidFill>
                  <a:schemeClr val="tx1"/>
                </a:solidFill>
                <a:latin typeface="Arial" panose="020B0604020202020204" pitchFamily="34" charset="0"/>
              </a:defRPr>
            </a:lvl5pPr>
            <a:lvl6pPr marL="2514600" indent="-228600" defTabSz="457200" eaLnBrk="0" fontAlgn="base" hangingPunct="0">
              <a:spcBef>
                <a:spcPct val="0"/>
              </a:spcBef>
              <a:spcAft>
                <a:spcPct val="0"/>
              </a:spcAft>
              <a:defRPr sz="2800">
                <a:solidFill>
                  <a:schemeClr val="tx1"/>
                </a:solidFill>
                <a:latin typeface="Arial" panose="020B0604020202020204" pitchFamily="34" charset="0"/>
              </a:defRPr>
            </a:lvl6pPr>
            <a:lvl7pPr marL="2971800" indent="-228600" defTabSz="457200" eaLnBrk="0" fontAlgn="base" hangingPunct="0">
              <a:spcBef>
                <a:spcPct val="0"/>
              </a:spcBef>
              <a:spcAft>
                <a:spcPct val="0"/>
              </a:spcAft>
              <a:defRPr sz="2800">
                <a:solidFill>
                  <a:schemeClr val="tx1"/>
                </a:solidFill>
                <a:latin typeface="Arial" panose="020B0604020202020204" pitchFamily="34" charset="0"/>
              </a:defRPr>
            </a:lvl7pPr>
            <a:lvl8pPr marL="3429000" indent="-228600" defTabSz="457200" eaLnBrk="0" fontAlgn="base" hangingPunct="0">
              <a:spcBef>
                <a:spcPct val="0"/>
              </a:spcBef>
              <a:spcAft>
                <a:spcPct val="0"/>
              </a:spcAft>
              <a:defRPr sz="2800">
                <a:solidFill>
                  <a:schemeClr val="tx1"/>
                </a:solidFill>
                <a:latin typeface="Arial" panose="020B0604020202020204" pitchFamily="34" charset="0"/>
              </a:defRPr>
            </a:lvl8pPr>
            <a:lvl9pPr marL="3886200" indent="-228600" defTabSz="457200" eaLnBrk="0" fontAlgn="base" hangingPunct="0">
              <a:spcBef>
                <a:spcPct val="0"/>
              </a:spcBef>
              <a:spcAft>
                <a:spcPct val="0"/>
              </a:spcAft>
              <a:defRPr sz="2800">
                <a:solidFill>
                  <a:schemeClr val="tx1"/>
                </a:solidFill>
                <a:latin typeface="Arial" panose="020B0604020202020204" pitchFamily="34" charset="0"/>
              </a:defRPr>
            </a:lvl9pPr>
          </a:lstStyle>
          <a:p>
            <a:pPr algn="l" defTabSz="604738" rtl="0"/>
            <a:r>
              <a:rPr lang="ru-Ru" sz="3200" b="0" i="0" u="none" baseline="0">
                <a:solidFill>
                  <a:srgbClr val="FFFFFF"/>
                </a:solidFill>
                <a:ea typeface="Gill Sans MT" panose="020B0502020104020203" pitchFamily="34" charset="0"/>
                <a:cs typeface="Arial" panose="020B0604020202020204" pitchFamily="34" charset="0"/>
              </a:rPr>
              <a:t>ОБУЧЕНИЕ УЧАСТНИКОВ ОЦЕНКИ НАЦИОНАЛЬНОЙ ЦЕПИ ПОСТАВОК (NSCA 2.0)</a:t>
            </a:r>
          </a:p>
          <a:p>
            <a:pPr algn="l" defTabSz="604738" rtl="0"/>
            <a:r>
              <a:rPr lang="ru-Ru" sz="3200" b="0" i="0" u="none" baseline="0">
                <a:solidFill>
                  <a:srgbClr val="FFFF00"/>
                </a:solidFill>
                <a:ea typeface="Gill Sans MT" panose="020B0502020104020203" pitchFamily="34" charset="0"/>
                <a:cs typeface="Arial" panose="020B0604020202020204" pitchFamily="34" charset="0"/>
              </a:rPr>
              <a:t>День 2:  Оценка и анализ CMM</a:t>
            </a:r>
          </a:p>
        </p:txBody>
      </p:sp>
      <p:pic>
        <p:nvPicPr>
          <p:cNvPr id="91143" name="Picture 3" descr="C:\Users\Mariana Rodrigues\AppData\Local\Microsoft\Windows\INetCacheContent.Word\Horizontal_RGB_294_White.png">
            <a:extLst>
              <a:ext uri="{FF2B5EF4-FFF2-40B4-BE49-F238E27FC236}">
                <a16:creationId xmlns:a16="http://schemas.microsoft.com/office/drawing/2014/main" id="{366582EF-487E-4EFA-9764-7A731E187C8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l="9335" t="13753" r="7623" b="12534"/>
          <a:stretch>
            <a:fillRect/>
          </a:stretch>
        </p:blipFill>
        <p:spPr bwMode="auto">
          <a:xfrm>
            <a:off x="4457700" y="6006295"/>
            <a:ext cx="1666875" cy="565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 name="TextBox 14">
            <a:extLst>
              <a:ext uri="{FF2B5EF4-FFF2-40B4-BE49-F238E27FC236}">
                <a16:creationId xmlns:a16="http://schemas.microsoft.com/office/drawing/2014/main" id="{0202CB44-8031-4564-BD2D-4A89FA9EBBBA}"/>
              </a:ext>
            </a:extLst>
          </p:cNvPr>
          <p:cNvSpPr txBox="1"/>
          <p:nvPr/>
        </p:nvSpPr>
        <p:spPr>
          <a:xfrm>
            <a:off x="6230697" y="5965994"/>
            <a:ext cx="5708691" cy="600164"/>
          </a:xfrm>
          <a:prstGeom prst="rect">
            <a:avLst/>
          </a:prstGeom>
          <a:noFill/>
        </p:spPr>
        <p:txBody>
          <a:bodyPr wrap="square" rtlCol="0">
            <a:spAutoFit/>
          </a:bodyPr>
          <a:lstStyle/>
          <a:p>
            <a:pPr algn="l" defTabSz="604738" rtl="0"/>
            <a:r>
              <a:rPr lang="ru-Ru" sz="1100" i="0" u="none" baseline="0">
                <a:solidFill>
                  <a:srgbClr val="FFFFFF"/>
                </a:solidFill>
                <a:latin typeface="Arial" panose="020B0604020202020204" pitchFamily="34" charset="0"/>
                <a:ea typeface="Gill Sans MT"/>
                <a:cs typeface="Arial" panose="020B0604020202020204" pitchFamily="34" charset="0"/>
              </a:rPr>
              <a:t>Программа Агентства США по международному развитию (USAID) в отношении глобальной цепи поставок в сфере здравоохранения ― техническая помощь, целевой заказ на оценку национальной цепи поставок </a:t>
            </a:r>
          </a:p>
        </p:txBody>
      </p:sp>
      <p:sp>
        <p:nvSpPr>
          <p:cNvPr id="3" name="Slide Number Placeholder 2">
            <a:extLst>
              <a:ext uri="{FF2B5EF4-FFF2-40B4-BE49-F238E27FC236}">
                <a16:creationId xmlns:a16="http://schemas.microsoft.com/office/drawing/2014/main" id="{82760CA0-25C9-41F3-B85F-F75AD00B0A6F}"/>
              </a:ext>
            </a:extLst>
          </p:cNvPr>
          <p:cNvSpPr>
            <a:spLocks noGrp="1"/>
          </p:cNvSpPr>
          <p:nvPr>
            <p:ph type="sldNum" sz="quarter" idx="12"/>
          </p:nvPr>
        </p:nvSpPr>
        <p:spPr>
          <a:xfrm>
            <a:off x="9144000" y="6381760"/>
            <a:ext cx="2844800" cy="214546"/>
          </a:xfrm>
        </p:spPr>
        <p:txBody>
          <a:bodyPr/>
          <a:lstStyle/>
          <a:p>
            <a:pPr algn="r" rtl="0"/>
            <a:fld id="{43CF92F8-9A91-49EE-9F13-AD02B8C2C9D2}" type="slidenum">
              <a:rPr>
                <a:latin typeface="Arial" panose="020B0604020202020204" pitchFamily="34" charset="0"/>
                <a:cs typeface="Arial" panose="020B0604020202020204" pitchFamily="34" charset="0"/>
              </a:rPr>
              <a:pPr algn="r" rtl="0"/>
              <a:t>1</a:t>
            </a:fld>
            <a:endParaRPr lang="ru-Ru" altLang="en-US"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923837244"/>
      </p:ext>
    </p:extLst>
  </p:cSld>
  <p:clrMapOvr>
    <a:masterClrMapping/>
  </p:clrMapOvr>
  <p:transition spd="slow">
    <p:push dir="u"/>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663550" y="162410"/>
            <a:ext cx="10363200" cy="580800"/>
          </a:xfrm>
        </p:spPr>
        <p:txBody>
          <a:bodyPr>
            <a:noAutofit/>
          </a:bodyPr>
          <a:lstStyle/>
          <a:p>
            <a:pPr algn="l" rtl="0"/>
            <a:r>
              <a:rPr lang="ru-Ru" sz="3200" b="1" i="0" u="none" baseline="0">
                <a:solidFill>
                  <a:srgbClr val="C00000"/>
                </a:solidFill>
                <a:latin typeface="Arial" panose="020B0604020202020204" pitchFamily="34" charset="0"/>
                <a:ea typeface="Gill Sans MT" panose="020B0502020104020203" pitchFamily="34" charset="0"/>
                <a:cs typeface="Arial" panose="020B0604020202020204" pitchFamily="34" charset="0"/>
              </a:rPr>
              <a:t>Любой ответ засчитывается</a:t>
            </a:r>
          </a:p>
        </p:txBody>
      </p:sp>
      <p:sp>
        <p:nvSpPr>
          <p:cNvPr id="2" name="Slide Number Placeholder 1"/>
          <p:cNvSpPr>
            <a:spLocks noGrp="1"/>
          </p:cNvSpPr>
          <p:nvPr>
            <p:ph type="sldNum" sz="quarter" idx="12"/>
          </p:nvPr>
        </p:nvSpPr>
        <p:spPr>
          <a:xfrm>
            <a:off x="9144000" y="6418590"/>
            <a:ext cx="2844800" cy="276999"/>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0000000-1234-1234-1234-123412341234}" type="slidenum">
              <a:rPr kumimoji="0" sz="1200" b="0" i="0" u="none" strike="noStrike" kern="1200" cap="none" spc="0" normalizeH="0" baseline="0">
                <a:ln>
                  <a:noFill/>
                </a:ln>
                <a:solidFill>
                  <a:prstClr val="black">
                    <a:tint val="75000"/>
                  </a:prstClr>
                </a:solidFill>
                <a:effectLst/>
                <a:uLnTx/>
                <a:uFillTx/>
                <a:latin typeface="Arial" panose="020B0604020202020204" pitchFamily="34" charset="0"/>
                <a:cs typeface="Arial" panose="020B0604020202020204"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10</a:t>
            </a:fld>
            <a:endParaRPr kumimoji="0" lang="ru-Ru" sz="1200" b="0" i="0" u="none" strike="noStrike" kern="1200" cap="none" spc="0" normalizeH="0" baseline="0" noProof="0" dirty="0">
              <a:ln>
                <a:noFill/>
              </a:ln>
              <a:solidFill>
                <a:prstClr val="black">
                  <a:tint val="75000"/>
                </a:prstClr>
              </a:solidFill>
              <a:effectLst/>
              <a:uLnTx/>
              <a:uFillTx/>
              <a:latin typeface="Arial" panose="020B0604020202020204" pitchFamily="34" charset="0"/>
              <a:cs typeface="Arial" panose="020B0604020202020204" pitchFamily="34" charset="0"/>
            </a:endParaRPr>
          </a:p>
        </p:txBody>
      </p:sp>
      <p:graphicFrame>
        <p:nvGraphicFramePr>
          <p:cNvPr id="5" name="Table 4"/>
          <p:cNvGraphicFramePr>
            <a:graphicFrameLocks noGrp="1"/>
          </p:cNvGraphicFramePr>
          <p:nvPr>
            <p:extLst>
              <p:ext uri="{D42A27DB-BD31-4B8C-83A1-F6EECF244321}">
                <p14:modId xmlns:p14="http://schemas.microsoft.com/office/powerpoint/2010/main" val="1237920634"/>
              </p:ext>
            </p:extLst>
          </p:nvPr>
        </p:nvGraphicFramePr>
        <p:xfrm>
          <a:off x="203200" y="838200"/>
          <a:ext cx="11785600" cy="5857390"/>
        </p:xfrm>
        <a:graphic>
          <a:graphicData uri="http://schemas.openxmlformats.org/drawingml/2006/table">
            <a:tbl>
              <a:tblPr/>
              <a:tblGrid>
                <a:gridCol w="1297775">
                  <a:extLst>
                    <a:ext uri="{9D8B030D-6E8A-4147-A177-3AD203B41FA5}">
                      <a16:colId xmlns:a16="http://schemas.microsoft.com/office/drawing/2014/main" val="20000"/>
                    </a:ext>
                  </a:extLst>
                </a:gridCol>
                <a:gridCol w="5772077">
                  <a:extLst>
                    <a:ext uri="{9D8B030D-6E8A-4147-A177-3AD203B41FA5}">
                      <a16:colId xmlns:a16="http://schemas.microsoft.com/office/drawing/2014/main" val="20001"/>
                    </a:ext>
                  </a:extLst>
                </a:gridCol>
                <a:gridCol w="3018078">
                  <a:extLst>
                    <a:ext uri="{9D8B030D-6E8A-4147-A177-3AD203B41FA5}">
                      <a16:colId xmlns:a16="http://schemas.microsoft.com/office/drawing/2014/main" val="20002"/>
                    </a:ext>
                  </a:extLst>
                </a:gridCol>
                <a:gridCol w="1697670">
                  <a:extLst>
                    <a:ext uri="{9D8B030D-6E8A-4147-A177-3AD203B41FA5}">
                      <a16:colId xmlns:a16="http://schemas.microsoft.com/office/drawing/2014/main" val="20003"/>
                    </a:ext>
                  </a:extLst>
                </a:gridCol>
              </a:tblGrid>
              <a:tr h="767472">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ru-Ru" sz="1400" b="0" i="0" u="none" strike="noStrike" baseline="0">
                          <a:solidFill>
                            <a:schemeClr val="bg1"/>
                          </a:solidFill>
                          <a:effectLst/>
                          <a:latin typeface="Arial" panose="020B0604020202020204" pitchFamily="34" charset="0"/>
                          <a:ea typeface="Gill Sans MT" panose="020B0502020104020203" pitchFamily="34" charset="0"/>
                          <a:cs typeface="Arial" panose="020B0604020202020204" pitchFamily="34" charset="0"/>
                        </a:rPr>
                        <a:t>WS-402</a:t>
                      </a:r>
                    </a:p>
                  </a:txBody>
                  <a:tcPr marL="9809" marR="9809" marT="980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0C0"/>
                    </a:solidFill>
                  </a:tcPr>
                </a:tc>
                <a:tc>
                  <a:txBody>
                    <a:bodyPr/>
                    <a:lstStyle/>
                    <a:p>
                      <a:pPr algn="l" rtl="0" fontAlgn="ctr"/>
                      <a:r>
                        <a:rPr lang="ru-Ru" sz="1400" b="1" i="0" u="none" strike="noStrike" baseline="0">
                          <a:solidFill>
                            <a:schemeClr val="bg1"/>
                          </a:solidFill>
                          <a:effectLst/>
                          <a:latin typeface="Arial" panose="020B0604020202020204" pitchFamily="34" charset="0"/>
                          <a:ea typeface="Gill Sans MT" panose="020B0502020104020203" pitchFamily="34" charset="0"/>
                          <a:cs typeface="Arial" panose="020B0604020202020204" pitchFamily="34" charset="0"/>
                        </a:rPr>
                        <a:t>Вопрос</a:t>
                      </a:r>
                    </a:p>
                  </a:txBody>
                  <a:tcPr marL="9809" marR="9809" marT="980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0C0"/>
                    </a:solidFill>
                  </a:tcPr>
                </a:tc>
                <a:tc>
                  <a:txBody>
                    <a:bodyPr/>
                    <a:lstStyle/>
                    <a:p>
                      <a:pPr algn="l" rtl="0" fontAlgn="ctr"/>
                      <a:r>
                        <a:rPr lang="ru-Ru" sz="1400" b="0" i="0" u="none" strike="noStrike" baseline="0">
                          <a:solidFill>
                            <a:schemeClr val="bg1"/>
                          </a:solidFill>
                          <a:effectLst/>
                          <a:latin typeface="Arial" panose="020B0604020202020204" pitchFamily="34" charset="0"/>
                          <a:ea typeface="Gill Sans MT" panose="020B0502020104020203" pitchFamily="34" charset="0"/>
                          <a:cs typeface="Arial" panose="020B0604020202020204" pitchFamily="34" charset="0"/>
                        </a:rPr>
                        <a:t>Ответ</a:t>
                      </a:r>
                    </a:p>
                  </a:txBody>
                  <a:tcPr marL="9809" marR="9809" marT="980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0C0"/>
                    </a:solidFill>
                  </a:tcPr>
                </a:tc>
                <a:tc>
                  <a:txBody>
                    <a:bodyPr/>
                    <a:lstStyle/>
                    <a:p>
                      <a:pPr algn="l" rtl="0" fontAlgn="ctr"/>
                      <a:r>
                        <a:rPr lang="ru-Ru" sz="1400" b="1" i="0" u="none" strike="noStrike" baseline="0">
                          <a:solidFill>
                            <a:schemeClr val="bg1"/>
                          </a:solidFill>
                          <a:effectLst/>
                          <a:latin typeface="Arial" panose="020B0604020202020204" pitchFamily="34" charset="0"/>
                          <a:ea typeface="Gill Sans MT" panose="020B0502020104020203" pitchFamily="34" charset="0"/>
                          <a:cs typeface="Arial" panose="020B0604020202020204" pitchFamily="34" charset="0"/>
                        </a:rPr>
                        <a:t>Категория зрелости</a:t>
                      </a:r>
                    </a:p>
                  </a:txBody>
                  <a:tcPr marL="9809" marR="9809" marT="980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0C0"/>
                    </a:solidFill>
                  </a:tcPr>
                </a:tc>
                <a:extLst>
                  <a:ext uri="{0D108BD9-81ED-4DB2-BD59-A6C34878D82A}">
                    <a16:rowId xmlns:a16="http://schemas.microsoft.com/office/drawing/2014/main" val="10006"/>
                  </a:ext>
                </a:extLst>
              </a:tr>
              <a:tr h="1904606">
                <a:tc>
                  <a:txBody>
                    <a:bodyPr/>
                    <a:lstStyle/>
                    <a:p>
                      <a:pPr algn="l" rtl="0" fontAlgn="ctr"/>
                      <a:r>
                        <a:rPr lang="ru-Ru" sz="1400" b="0" i="0" u="none" strike="noStrike" baseline="0">
                          <a:solidFill>
                            <a:schemeClr val="bg1"/>
                          </a:solidFill>
                          <a:effectLst/>
                          <a:latin typeface="Arial" panose="020B0604020202020204" pitchFamily="34" charset="0"/>
                          <a:ea typeface="Gill Sans MT" panose="020B0502020104020203" pitchFamily="34" charset="0"/>
                          <a:cs typeface="Arial" panose="020B0604020202020204" pitchFamily="34" charset="0"/>
                        </a:rPr>
                        <a:t>WS-402_1</a:t>
                      </a:r>
                    </a:p>
                  </a:txBody>
                  <a:tcPr marL="9809" marR="9809" marT="980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0C0"/>
                    </a:solidFill>
                  </a:tcPr>
                </a:tc>
                <a:tc>
                  <a:txBody>
                    <a:bodyPr/>
                    <a:lstStyle/>
                    <a:p>
                      <a:pPr algn="l" rtl="0" fontAlgn="ctr"/>
                      <a:r>
                        <a:rPr lang="ru-Ru" sz="1400" b="1" i="0" u="none" strike="noStrike" baseline="0">
                          <a:solidFill>
                            <a:srgbClr val="000000"/>
                          </a:solidFill>
                          <a:effectLst/>
                          <a:latin typeface="Arial" panose="020B0604020202020204" pitchFamily="34" charset="0"/>
                          <a:ea typeface="Gill Sans MT" panose="020B0502020104020203" pitchFamily="34" charset="0"/>
                          <a:cs typeface="Arial" panose="020B0604020202020204" pitchFamily="34" charset="0"/>
                        </a:rPr>
                        <a:t>Как обеспечивается бесперебойная подача электроэнергии в учреждении?</a:t>
                      </a:r>
                      <a:br>
                        <a:rPr lang="ru-Ru" sz="1400" b="1" i="0" u="none" strike="noStrike">
                          <a:solidFill>
                            <a:srgbClr val="000000"/>
                          </a:solidFill>
                          <a:effectLst/>
                          <a:latin typeface="Arial" panose="020B0604020202020204" pitchFamily="34" charset="0"/>
                          <a:cs typeface="Arial" panose="020B0604020202020204" pitchFamily="34" charset="0"/>
                        </a:rPr>
                      </a:br>
                      <a:br>
                        <a:rPr lang="ru-Ru" sz="1400" b="1" i="0" u="none" strike="noStrike">
                          <a:solidFill>
                            <a:srgbClr val="000000"/>
                          </a:solidFill>
                          <a:effectLst/>
                          <a:latin typeface="Arial" panose="020B0604020202020204" pitchFamily="34" charset="0"/>
                          <a:cs typeface="Arial" panose="020B0604020202020204" pitchFamily="34" charset="0"/>
                        </a:rPr>
                      </a:br>
                      <a:r>
                        <a:rPr lang="ru-Ru" sz="1400" b="1" i="0" u="none" strike="noStrike" baseline="0">
                          <a:solidFill>
                            <a:srgbClr val="000000"/>
                          </a:solidFill>
                          <a:effectLst/>
                          <a:latin typeface="Arial" panose="020B0604020202020204" pitchFamily="34" charset="0"/>
                          <a:ea typeface="Gill Sans MT" panose="020B0502020104020203" pitchFamily="34" charset="0"/>
                          <a:cs typeface="Arial" panose="020B0604020202020204" pitchFamily="34" charset="0"/>
                        </a:rPr>
                        <a:t>[ВОЗМОЖНЫ НЕСКОЛЬКО ВАРИАНТОВ ОТВЕТА]</a:t>
                      </a:r>
                    </a:p>
                  </a:txBody>
                  <a:tcPr marL="9809" marR="9809" marT="980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rtl="0" fontAlgn="ctr"/>
                      <a:r>
                        <a:rPr lang="ru-Ru" sz="1400" b="0" i="0" u="none" strike="noStrike" baseline="0">
                          <a:solidFill>
                            <a:srgbClr val="000000"/>
                          </a:solidFill>
                          <a:effectLst/>
                          <a:latin typeface="Arial" panose="020B0604020202020204" pitchFamily="34" charset="0"/>
                          <a:ea typeface="Gill Sans MT" panose="020B0502020104020203" pitchFamily="34" charset="0"/>
                          <a:cs typeface="Arial" panose="020B0604020202020204" pitchFamily="34" charset="0"/>
                        </a:rPr>
                        <a:t>Генератор</a:t>
                      </a:r>
                    </a:p>
                  </a:txBody>
                  <a:tcPr marL="9809" marR="9809" marT="980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rtl="0" fontAlgn="ctr"/>
                      <a:r>
                        <a:rPr lang="ru-Ru" sz="1400" b="1" i="0" u="none" strike="noStrike" baseline="0">
                          <a:solidFill>
                            <a:schemeClr val="tx1"/>
                          </a:solidFill>
                          <a:effectLst/>
                          <a:latin typeface="Arial" panose="020B0604020202020204" pitchFamily="34" charset="0"/>
                          <a:ea typeface="Gill Sans MT" panose="020B0502020104020203" pitchFamily="34" charset="0"/>
                          <a:cs typeface="Arial" panose="020B0604020202020204" pitchFamily="34" charset="0"/>
                        </a:rPr>
                        <a:t>(Базовый)</a:t>
                      </a:r>
                    </a:p>
                  </a:txBody>
                  <a:tcPr marL="9809" marR="9809" marT="980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10000"/>
                  </a:ext>
                </a:extLst>
              </a:tr>
              <a:tr h="554746">
                <a:tc>
                  <a:txBody>
                    <a:bodyPr/>
                    <a:lstStyle/>
                    <a:p>
                      <a:pPr algn="l" rtl="0" fontAlgn="t"/>
                      <a:r>
                        <a:rPr lang="ru-Ru" sz="1400" b="0" i="0" u="none" strike="noStrike" baseline="0">
                          <a:solidFill>
                            <a:schemeClr val="bg1"/>
                          </a:solidFill>
                          <a:effectLst/>
                          <a:latin typeface="Arial" panose="020B0604020202020204" pitchFamily="34" charset="0"/>
                          <a:ea typeface="Gill Sans MT" panose="020B0502020104020203" pitchFamily="34" charset="0"/>
                          <a:cs typeface="Arial" panose="020B0604020202020204" pitchFamily="34" charset="0"/>
                        </a:rPr>
                        <a:t>WS-402_2</a:t>
                      </a:r>
                    </a:p>
                  </a:txBody>
                  <a:tcPr marL="9809" marR="9809" marT="9809"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0C0"/>
                    </a:solidFill>
                  </a:tcPr>
                </a:tc>
                <a:tc>
                  <a:txBody>
                    <a:bodyPr/>
                    <a:lstStyle/>
                    <a:p>
                      <a:pPr algn="l" rtl="0" fontAlgn="ctr"/>
                      <a:r>
                        <a:rPr lang="ru-Ru" sz="1400" b="0" i="0" u="none" strike="noStrike" baseline="0">
                          <a:solidFill>
                            <a:srgbClr val="000000"/>
                          </a:solidFill>
                          <a:effectLst/>
                          <a:latin typeface="Arial" panose="020B0604020202020204" pitchFamily="34" charset="0"/>
                          <a:ea typeface="Gill Sans MT" panose="020B0502020104020203" pitchFamily="34" charset="0"/>
                          <a:cs typeface="Arial" panose="020B0604020202020204" pitchFamily="34" charset="0"/>
                        </a:rPr>
                        <a:t> </a:t>
                      </a:r>
                    </a:p>
                  </a:txBody>
                  <a:tcPr marL="9809" marR="9809" marT="980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rtl="0" fontAlgn="ctr"/>
                      <a:r>
                        <a:rPr lang="ru-Ru" sz="1400" b="0" i="0" u="none" strike="noStrike" baseline="0">
                          <a:solidFill>
                            <a:srgbClr val="000000"/>
                          </a:solidFill>
                          <a:effectLst/>
                          <a:latin typeface="Arial" panose="020B0604020202020204" pitchFamily="34" charset="0"/>
                          <a:ea typeface="Gill Sans MT" panose="020B0502020104020203" pitchFamily="34" charset="0"/>
                          <a:cs typeface="Arial" panose="020B0604020202020204" pitchFamily="34" charset="0"/>
                        </a:rPr>
                        <a:t>Обратный преобразователь</a:t>
                      </a:r>
                    </a:p>
                  </a:txBody>
                  <a:tcPr marL="9809" marR="9809" marT="980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rtl="0" fontAlgn="ctr"/>
                      <a:r>
                        <a:rPr lang="ru-Ru" sz="1400" b="1" i="0" u="none" strike="noStrike" baseline="0">
                          <a:solidFill>
                            <a:schemeClr val="tx1"/>
                          </a:solidFill>
                          <a:effectLst/>
                          <a:latin typeface="Arial" panose="020B0604020202020204" pitchFamily="34" charset="0"/>
                          <a:ea typeface="Gill Sans MT" panose="020B0502020104020203" pitchFamily="34" charset="0"/>
                          <a:cs typeface="Arial" panose="020B0604020202020204" pitchFamily="34" charset="0"/>
                        </a:rPr>
                        <a:t>(Базовый)</a:t>
                      </a:r>
                    </a:p>
                  </a:txBody>
                  <a:tcPr marL="9809" marR="9809" marT="980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10001"/>
                  </a:ext>
                </a:extLst>
              </a:tr>
              <a:tr h="554746">
                <a:tc>
                  <a:txBody>
                    <a:bodyPr/>
                    <a:lstStyle/>
                    <a:p>
                      <a:pPr algn="l" rtl="0" fontAlgn="t"/>
                      <a:r>
                        <a:rPr lang="ru-Ru" sz="1400" b="0" i="0" u="none" strike="noStrike" baseline="0">
                          <a:solidFill>
                            <a:schemeClr val="bg1"/>
                          </a:solidFill>
                          <a:effectLst/>
                          <a:latin typeface="Arial" panose="020B0604020202020204" pitchFamily="34" charset="0"/>
                          <a:ea typeface="Gill Sans MT" panose="020B0502020104020203" pitchFamily="34" charset="0"/>
                          <a:cs typeface="Arial" panose="020B0604020202020204" pitchFamily="34" charset="0"/>
                        </a:rPr>
                        <a:t>WS-402_3</a:t>
                      </a:r>
                    </a:p>
                  </a:txBody>
                  <a:tcPr marL="9809" marR="9809" marT="9809"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0C0"/>
                    </a:solidFill>
                  </a:tcPr>
                </a:tc>
                <a:tc>
                  <a:txBody>
                    <a:bodyPr/>
                    <a:lstStyle/>
                    <a:p>
                      <a:pPr algn="l" rtl="0" fontAlgn="ctr"/>
                      <a:r>
                        <a:rPr lang="ru-Ru" sz="1400" b="0" i="0" u="none" strike="noStrike" baseline="0">
                          <a:solidFill>
                            <a:srgbClr val="000000"/>
                          </a:solidFill>
                          <a:effectLst/>
                          <a:latin typeface="Arial" panose="020B0604020202020204" pitchFamily="34" charset="0"/>
                          <a:ea typeface="Gill Sans MT" panose="020B0502020104020203" pitchFamily="34" charset="0"/>
                          <a:cs typeface="Arial" panose="020B0604020202020204" pitchFamily="34" charset="0"/>
                        </a:rPr>
                        <a:t> </a:t>
                      </a:r>
                    </a:p>
                  </a:txBody>
                  <a:tcPr marL="9809" marR="9809" marT="980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rtl="0" fontAlgn="ctr"/>
                      <a:r>
                        <a:rPr lang="ru-Ru" sz="1400" b="0" i="0" u="none" strike="noStrike" baseline="0">
                          <a:solidFill>
                            <a:srgbClr val="000000"/>
                          </a:solidFill>
                          <a:effectLst/>
                          <a:latin typeface="Arial" panose="020B0604020202020204" pitchFamily="34" charset="0"/>
                          <a:ea typeface="Gill Sans MT" panose="020B0502020104020203" pitchFamily="34" charset="0"/>
                          <a:cs typeface="Arial" panose="020B0604020202020204" pitchFamily="34" charset="0"/>
                        </a:rPr>
                        <a:t>Солнечные системы</a:t>
                      </a:r>
                    </a:p>
                  </a:txBody>
                  <a:tcPr marL="9809" marR="9809" marT="980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rtl="0" fontAlgn="ctr"/>
                      <a:r>
                        <a:rPr lang="ru-Ru" sz="1400" b="1" i="0" u="none" strike="noStrike" baseline="0">
                          <a:solidFill>
                            <a:schemeClr val="tx1"/>
                          </a:solidFill>
                          <a:effectLst/>
                          <a:latin typeface="Arial" panose="020B0604020202020204" pitchFamily="34" charset="0"/>
                          <a:ea typeface="Gill Sans MT" panose="020B0502020104020203" pitchFamily="34" charset="0"/>
                          <a:cs typeface="Arial" panose="020B0604020202020204" pitchFamily="34" charset="0"/>
                        </a:rPr>
                        <a:t>(Базовый)</a:t>
                      </a:r>
                    </a:p>
                  </a:txBody>
                  <a:tcPr marL="9809" marR="9809" marT="980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10002"/>
                  </a:ext>
                </a:extLst>
              </a:tr>
              <a:tr h="554746">
                <a:tc>
                  <a:txBody>
                    <a:bodyPr/>
                    <a:lstStyle/>
                    <a:p>
                      <a:pPr algn="l" rtl="0" fontAlgn="t"/>
                      <a:r>
                        <a:rPr lang="ru-Ru" sz="1400" b="0" i="0" u="none" strike="noStrike" baseline="0">
                          <a:solidFill>
                            <a:schemeClr val="bg1"/>
                          </a:solidFill>
                          <a:effectLst/>
                          <a:latin typeface="Arial" panose="020B0604020202020204" pitchFamily="34" charset="0"/>
                          <a:ea typeface="Gill Sans MT" panose="020B0502020104020203" pitchFamily="34" charset="0"/>
                          <a:cs typeface="Arial" panose="020B0604020202020204" pitchFamily="34" charset="0"/>
                        </a:rPr>
                        <a:t>WS-402_4</a:t>
                      </a:r>
                    </a:p>
                  </a:txBody>
                  <a:tcPr marL="9809" marR="9809" marT="9809"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0C0"/>
                    </a:solidFill>
                  </a:tcPr>
                </a:tc>
                <a:tc>
                  <a:txBody>
                    <a:bodyPr/>
                    <a:lstStyle/>
                    <a:p>
                      <a:pPr algn="l" rtl="0" fontAlgn="ctr"/>
                      <a:r>
                        <a:rPr lang="ru-Ru" sz="1400" b="0" i="0" u="none" strike="noStrike" baseline="0">
                          <a:solidFill>
                            <a:srgbClr val="000000"/>
                          </a:solidFill>
                          <a:effectLst/>
                          <a:latin typeface="Arial" panose="020B0604020202020204" pitchFamily="34" charset="0"/>
                          <a:ea typeface="Gill Sans MT" panose="020B0502020104020203" pitchFamily="34" charset="0"/>
                          <a:cs typeface="Arial" panose="020B0604020202020204" pitchFamily="34" charset="0"/>
                        </a:rPr>
                        <a:t> </a:t>
                      </a:r>
                    </a:p>
                  </a:txBody>
                  <a:tcPr marL="9809" marR="9809" marT="980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rtl="0" fontAlgn="ctr"/>
                      <a:r>
                        <a:rPr lang="ru-Ru" sz="1400" b="0" i="0" u="none" strike="noStrike" baseline="0">
                          <a:solidFill>
                            <a:srgbClr val="000000"/>
                          </a:solidFill>
                          <a:effectLst/>
                          <a:latin typeface="Arial" panose="020B0604020202020204" pitchFamily="34" charset="0"/>
                          <a:ea typeface="Gill Sans MT" panose="020B0502020104020203" pitchFamily="34" charset="0"/>
                          <a:cs typeface="Arial" panose="020B0604020202020204" pitchFamily="34" charset="0"/>
                        </a:rPr>
                        <a:t>Другие</a:t>
                      </a:r>
                    </a:p>
                  </a:txBody>
                  <a:tcPr marL="9809" marR="9809" marT="980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rtl="0" fontAlgn="ctr"/>
                      <a:r>
                        <a:rPr lang="ru-Ru" sz="1400" b="0" i="0" u="none" strike="noStrike" baseline="0">
                          <a:solidFill>
                            <a:srgbClr val="000000"/>
                          </a:solidFill>
                          <a:effectLst/>
                          <a:latin typeface="Arial" panose="020B0604020202020204" pitchFamily="34" charset="0"/>
                          <a:ea typeface="Gill Sans MT" panose="020B0502020104020203" pitchFamily="34" charset="0"/>
                          <a:cs typeface="Arial" panose="020B0604020202020204" pitchFamily="34" charset="0"/>
                        </a:rPr>
                        <a:t> </a:t>
                      </a:r>
                    </a:p>
                  </a:txBody>
                  <a:tcPr marL="9809" marR="9809" marT="980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10003"/>
                  </a:ext>
                </a:extLst>
              </a:tr>
              <a:tr h="943710">
                <a:tc>
                  <a:txBody>
                    <a:bodyPr/>
                    <a:lstStyle/>
                    <a:p>
                      <a:pPr algn="l" rtl="0" fontAlgn="t"/>
                      <a:r>
                        <a:rPr lang="ru-Ru" sz="1400" b="0" i="0" u="none" strike="noStrike" baseline="0">
                          <a:solidFill>
                            <a:schemeClr val="bg1"/>
                          </a:solidFill>
                          <a:effectLst/>
                          <a:latin typeface="Arial" panose="020B0604020202020204" pitchFamily="34" charset="0"/>
                          <a:ea typeface="Gill Sans MT" panose="020B0502020104020203" pitchFamily="34" charset="0"/>
                          <a:cs typeface="Arial" panose="020B0604020202020204" pitchFamily="34" charset="0"/>
                        </a:rPr>
                        <a:t>WS-402_5</a:t>
                      </a:r>
                    </a:p>
                  </a:txBody>
                  <a:tcPr marL="9809" marR="9809" marT="9809"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0C0"/>
                    </a:solidFill>
                  </a:tcPr>
                </a:tc>
                <a:tc>
                  <a:txBody>
                    <a:bodyPr/>
                    <a:lstStyle/>
                    <a:p>
                      <a:pPr algn="l" rtl="0" fontAlgn="ctr"/>
                      <a:r>
                        <a:rPr lang="ru-Ru" sz="1400" b="0" i="0" u="none" strike="noStrike" baseline="0">
                          <a:solidFill>
                            <a:srgbClr val="000000"/>
                          </a:solidFill>
                          <a:effectLst/>
                          <a:latin typeface="Arial" panose="020B0604020202020204" pitchFamily="34" charset="0"/>
                          <a:ea typeface="Gill Sans MT" panose="020B0502020104020203" pitchFamily="34" charset="0"/>
                          <a:cs typeface="Arial" panose="020B0604020202020204" pitchFamily="34" charset="0"/>
                        </a:rPr>
                        <a:t> </a:t>
                      </a:r>
                    </a:p>
                  </a:txBody>
                  <a:tcPr marL="9809" marR="9809" marT="980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rtl="0" fontAlgn="ctr"/>
                      <a:r>
                        <a:rPr lang="ru-Ru" sz="1400" b="0" i="0" u="none" strike="noStrike" baseline="0">
                          <a:solidFill>
                            <a:srgbClr val="000000"/>
                          </a:solidFill>
                          <a:effectLst/>
                          <a:latin typeface="Arial" panose="020B0604020202020204" pitchFamily="34" charset="0"/>
                          <a:ea typeface="Gill Sans MT" panose="020B0502020104020203" pitchFamily="34" charset="0"/>
                          <a:cs typeface="Arial" panose="020B0604020202020204" pitchFamily="34" charset="0"/>
                        </a:rPr>
                        <a:t>Резервный источник питания отсутствует</a:t>
                      </a:r>
                    </a:p>
                  </a:txBody>
                  <a:tcPr marL="9809" marR="9809" marT="980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rtl="0" fontAlgn="ctr"/>
                      <a:r>
                        <a:rPr lang="ru-Ru" sz="1400" b="0" i="0" u="none" strike="noStrike" baseline="0">
                          <a:solidFill>
                            <a:srgbClr val="000000"/>
                          </a:solidFill>
                          <a:effectLst/>
                          <a:latin typeface="Arial" panose="020B0604020202020204" pitchFamily="34" charset="0"/>
                          <a:ea typeface="Gill Sans MT" panose="020B0502020104020203" pitchFamily="34" charset="0"/>
                          <a:cs typeface="Arial" panose="020B0604020202020204" pitchFamily="34" charset="0"/>
                        </a:rPr>
                        <a:t> </a:t>
                      </a:r>
                    </a:p>
                  </a:txBody>
                  <a:tcPr marL="9809" marR="9809" marT="980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10004"/>
                  </a:ext>
                </a:extLst>
              </a:tr>
              <a:tr h="577364">
                <a:tc>
                  <a:txBody>
                    <a:bodyPr/>
                    <a:lstStyle/>
                    <a:p>
                      <a:pPr algn="l" rtl="0" fontAlgn="t"/>
                      <a:r>
                        <a:rPr lang="ru-Ru" sz="1400" b="0" i="0" u="none" strike="noStrike" baseline="0">
                          <a:solidFill>
                            <a:schemeClr val="bg1"/>
                          </a:solidFill>
                          <a:effectLst/>
                          <a:latin typeface="Arial" panose="020B0604020202020204" pitchFamily="34" charset="0"/>
                          <a:ea typeface="Gill Sans MT" panose="020B0502020104020203" pitchFamily="34" charset="0"/>
                          <a:cs typeface="Arial" panose="020B0604020202020204" pitchFamily="34" charset="0"/>
                        </a:rPr>
                        <a:t>WS-402_6</a:t>
                      </a:r>
                    </a:p>
                  </a:txBody>
                  <a:tcPr marL="9809" marR="9809" marT="9809"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0C0"/>
                    </a:solidFill>
                  </a:tcPr>
                </a:tc>
                <a:tc>
                  <a:txBody>
                    <a:bodyPr/>
                    <a:lstStyle/>
                    <a:p>
                      <a:pPr algn="l" rtl="0" fontAlgn="ctr"/>
                      <a:r>
                        <a:rPr lang="ru-Ru" sz="1400" b="0" i="0" u="none" strike="noStrike" baseline="0">
                          <a:solidFill>
                            <a:srgbClr val="000000"/>
                          </a:solidFill>
                          <a:effectLst/>
                          <a:latin typeface="Arial" panose="020B0604020202020204" pitchFamily="34" charset="0"/>
                          <a:ea typeface="Gill Sans MT" panose="020B0502020104020203" pitchFamily="34" charset="0"/>
                          <a:cs typeface="Arial" panose="020B0604020202020204" pitchFamily="34" charset="0"/>
                        </a:rPr>
                        <a:t> </a:t>
                      </a:r>
                    </a:p>
                  </a:txBody>
                  <a:tcPr marL="9809" marR="9809" marT="980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rtl="0" fontAlgn="t"/>
                      <a:r>
                        <a:rPr lang="ru-Ru" sz="1400" b="0" i="0" u="none" strike="noStrike" baseline="0">
                          <a:solidFill>
                            <a:srgbClr val="000000"/>
                          </a:solidFill>
                          <a:effectLst/>
                          <a:latin typeface="Arial" panose="020B0604020202020204" pitchFamily="34" charset="0"/>
                          <a:ea typeface="Gill Sans MT" panose="020B0502020104020203" pitchFamily="34" charset="0"/>
                          <a:cs typeface="Arial" panose="020B0604020202020204" pitchFamily="34" charset="0"/>
                        </a:rPr>
                        <a:t>Не знаю</a:t>
                      </a:r>
                    </a:p>
                  </a:txBody>
                  <a:tcPr marL="9809" marR="9809" marT="9809"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rtl="0" fontAlgn="ctr"/>
                      <a:r>
                        <a:rPr lang="ru-Ru" sz="1400" b="0" i="0" u="none" strike="noStrike" baseline="0">
                          <a:solidFill>
                            <a:srgbClr val="000000"/>
                          </a:solidFill>
                          <a:effectLst/>
                          <a:latin typeface="Arial" panose="020B0604020202020204" pitchFamily="34" charset="0"/>
                          <a:ea typeface="Gill Sans MT" panose="020B0502020104020203" pitchFamily="34" charset="0"/>
                          <a:cs typeface="Arial" panose="020B0604020202020204" pitchFamily="34" charset="0"/>
                        </a:rPr>
                        <a:t> </a:t>
                      </a:r>
                    </a:p>
                  </a:txBody>
                  <a:tcPr marL="9809" marR="9809" marT="980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10005"/>
                  </a:ext>
                </a:extLst>
              </a:tr>
            </a:tbl>
          </a:graphicData>
        </a:graphic>
      </p:graphicFrame>
    </p:spTree>
    <p:extLst>
      <p:ext uri="{BB962C8B-B14F-4D97-AF65-F5344CB8AC3E}">
        <p14:creationId xmlns:p14="http://schemas.microsoft.com/office/powerpoint/2010/main" val="364281495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914805" y="110086"/>
            <a:ext cx="10363200" cy="580800"/>
          </a:xfrm>
        </p:spPr>
        <p:txBody>
          <a:bodyPr>
            <a:normAutofit/>
          </a:bodyPr>
          <a:lstStyle/>
          <a:p>
            <a:pPr algn="l" rtl="0"/>
            <a:r>
              <a:rPr lang="ru-Ru" sz="2800" b="1" i="0" u="none" baseline="0">
                <a:solidFill>
                  <a:srgbClr val="C00000"/>
                </a:solidFill>
                <a:latin typeface="Arial" panose="020B0604020202020204" pitchFamily="34" charset="0"/>
                <a:ea typeface="Gill Sans MT" panose="020B0502020104020203" pitchFamily="34" charset="0"/>
                <a:cs typeface="Arial" panose="020B0604020202020204" pitchFamily="34" charset="0"/>
              </a:rPr>
              <a:t>«Описательные» вопросы не являются «оценочными»</a:t>
            </a:r>
          </a:p>
        </p:txBody>
      </p:sp>
      <p:sp>
        <p:nvSpPr>
          <p:cNvPr id="4" name="Text Placeholder 3"/>
          <p:cNvSpPr>
            <a:spLocks noGrp="1"/>
          </p:cNvSpPr>
          <p:nvPr>
            <p:ph idx="1"/>
          </p:nvPr>
        </p:nvSpPr>
        <p:spPr>
          <a:xfrm>
            <a:off x="448236" y="810305"/>
            <a:ext cx="10985905" cy="922762"/>
          </a:xfrm>
        </p:spPr>
        <p:txBody>
          <a:bodyPr>
            <a:noAutofit/>
          </a:bodyPr>
          <a:lstStyle/>
          <a:p>
            <a:pPr algn="l" rtl="0">
              <a:lnSpc>
                <a:spcPct val="120000"/>
              </a:lnSpc>
            </a:pPr>
            <a:r>
              <a:rPr lang="ru-Ru" sz="2000" b="0" i="0" u="none" baseline="0">
                <a:latin typeface="Arial" panose="020B0604020202020204" pitchFamily="34" charset="0"/>
                <a:ea typeface="Gill Sans MT" panose="020B0502020104020203" pitchFamily="34" charset="0"/>
                <a:cs typeface="Arial" panose="020B0604020202020204" pitchFamily="34" charset="0"/>
              </a:rPr>
              <a:t>Какие лимитирующие факторы являются критическими для программ формирования кадрового потенциала руководства цепи поставок?</a:t>
            </a:r>
            <a:endParaRPr lang="ru-Ru" sz="1200" dirty="0">
              <a:latin typeface="Arial" panose="020B0604020202020204" pitchFamily="34" charset="0"/>
              <a:cs typeface="Arial" panose="020B0604020202020204" pitchFamily="34" charset="0"/>
            </a:endParaRPr>
          </a:p>
        </p:txBody>
      </p:sp>
      <p:sp>
        <p:nvSpPr>
          <p:cNvPr id="2" name="Slide Number Placeholder 1"/>
          <p:cNvSpPr>
            <a:spLocks noGrp="1"/>
          </p:cNvSpPr>
          <p:nvPr>
            <p:ph type="sldNum" sz="quarter" idx="12"/>
          </p:nvPr>
        </p:nvSpPr>
        <p:spPr>
          <a:xfrm>
            <a:off x="9144000" y="6426284"/>
            <a:ext cx="2844800" cy="261610"/>
          </a:xfrm>
        </p:spPr>
        <p:txBody>
          <a:bodyPr/>
          <a:lstStyle/>
          <a:p>
            <a:pPr marL="0" marR="0" lvl="0" indent="0" algn="r" defTabSz="914400" rtl="0" eaLnBrk="1" fontAlgn="auto" latinLnBrk="0" hangingPunct="1">
              <a:spcBef>
                <a:spcPts val="0"/>
              </a:spcBef>
              <a:spcAft>
                <a:spcPts val="0"/>
              </a:spcAft>
              <a:buClrTx/>
              <a:buSzTx/>
              <a:buFontTx/>
              <a:buNone/>
              <a:tabLst/>
              <a:defRPr/>
            </a:pPr>
            <a:fld id="{00000000-1234-1234-1234-123412341234}" type="slidenum">
              <a:rPr kumimoji="0" sz="1100" b="0" i="0" u="none" strike="noStrike" kern="1200" cap="none" spc="0" normalizeH="0" baseline="0">
                <a:ln>
                  <a:noFill/>
                </a:ln>
                <a:solidFill>
                  <a:prstClr val="black">
                    <a:tint val="75000"/>
                  </a:prstClr>
                </a:solidFill>
                <a:effectLst/>
                <a:uLnTx/>
                <a:uFillTx/>
                <a:latin typeface="Arial" panose="020B0604020202020204" pitchFamily="34" charset="0"/>
                <a:cs typeface="Arial" panose="020B0604020202020204" pitchFamily="34" charset="0"/>
              </a:rPr>
              <a:pPr marL="0" marR="0" lvl="0" indent="0" algn="r" defTabSz="914400" rtl="0" eaLnBrk="1" fontAlgn="auto" latinLnBrk="0" hangingPunct="1">
                <a:spcBef>
                  <a:spcPts val="0"/>
                </a:spcBef>
                <a:spcAft>
                  <a:spcPts val="0"/>
                </a:spcAft>
                <a:buClrTx/>
                <a:buSzTx/>
                <a:buFontTx/>
                <a:buNone/>
                <a:tabLst/>
                <a:defRPr/>
              </a:pPr>
              <a:t>11</a:t>
            </a:fld>
            <a:endParaRPr kumimoji="0" lang="ru-Ru" sz="1100" b="0" i="0" u="none" strike="noStrike" kern="1200" cap="none" spc="0" normalizeH="0" baseline="0" noProof="0" dirty="0">
              <a:ln>
                <a:noFill/>
              </a:ln>
              <a:solidFill>
                <a:prstClr val="black">
                  <a:tint val="75000"/>
                </a:prstClr>
              </a:solidFill>
              <a:effectLst/>
              <a:uLnTx/>
              <a:uFillTx/>
              <a:latin typeface="Arial" panose="020B0604020202020204" pitchFamily="34" charset="0"/>
              <a:cs typeface="Arial" panose="020B0604020202020204" pitchFamily="34" charset="0"/>
            </a:endParaRPr>
          </a:p>
        </p:txBody>
      </p:sp>
      <p:graphicFrame>
        <p:nvGraphicFramePr>
          <p:cNvPr id="5" name="Table 4"/>
          <p:cNvGraphicFramePr>
            <a:graphicFrameLocks noGrp="1"/>
          </p:cNvGraphicFramePr>
          <p:nvPr>
            <p:extLst>
              <p:ext uri="{D42A27DB-BD31-4B8C-83A1-F6EECF244321}">
                <p14:modId xmlns:p14="http://schemas.microsoft.com/office/powerpoint/2010/main" val="3652740786"/>
              </p:ext>
            </p:extLst>
          </p:nvPr>
        </p:nvGraphicFramePr>
        <p:xfrm>
          <a:off x="203200" y="1772497"/>
          <a:ext cx="11785600" cy="4915399"/>
        </p:xfrm>
        <a:graphic>
          <a:graphicData uri="http://schemas.openxmlformats.org/drawingml/2006/table">
            <a:tbl>
              <a:tblPr/>
              <a:tblGrid>
                <a:gridCol w="7060371">
                  <a:extLst>
                    <a:ext uri="{9D8B030D-6E8A-4147-A177-3AD203B41FA5}">
                      <a16:colId xmlns:a16="http://schemas.microsoft.com/office/drawing/2014/main" val="20000"/>
                    </a:ext>
                  </a:extLst>
                </a:gridCol>
                <a:gridCol w="4725229">
                  <a:extLst>
                    <a:ext uri="{9D8B030D-6E8A-4147-A177-3AD203B41FA5}">
                      <a16:colId xmlns:a16="http://schemas.microsoft.com/office/drawing/2014/main" val="20001"/>
                    </a:ext>
                  </a:extLst>
                </a:gridCol>
              </a:tblGrid>
              <a:tr h="335373">
                <a:tc>
                  <a:txBody>
                    <a:bodyPr/>
                    <a:lstStyle/>
                    <a:p>
                      <a:pPr algn="l" rtl="0" fontAlgn="b"/>
                      <a:r>
                        <a:rPr lang="ru-Ru" sz="1400" b="0" i="0" u="none" strike="noStrike" baseline="0">
                          <a:solidFill>
                            <a:schemeClr val="bg1"/>
                          </a:solidFill>
                          <a:effectLst/>
                          <a:latin typeface="Arial" panose="020B0604020202020204" pitchFamily="34" charset="0"/>
                          <a:ea typeface="Gill Sans MT" panose="020B0502020104020203" pitchFamily="34" charset="0"/>
                          <a:cs typeface="Arial" panose="020B0604020202020204" pitchFamily="34" charset="0"/>
                        </a:rPr>
                        <a:t>Ответ</a:t>
                      </a:r>
                    </a:p>
                  </a:txBody>
                  <a:tcPr marL="12599" marR="12599" marT="12599" marB="0" anchor="b">
                    <a:lnL w="6350" cap="flat" cmpd="sng" algn="ctr">
                      <a:solidFill>
                        <a:srgbClr val="BFBFBF"/>
                      </a:solidFill>
                      <a:prstDash val="solid"/>
                      <a:round/>
                      <a:headEnd type="none" w="med" len="med"/>
                      <a:tailEnd type="none" w="med" len="med"/>
                    </a:lnL>
                    <a:lnR w="6350" cap="flat" cmpd="sng" algn="ctr">
                      <a:solidFill>
                        <a:srgbClr val="BFBFBF"/>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BFBFBF"/>
                      </a:solidFill>
                      <a:prstDash val="solid"/>
                      <a:round/>
                      <a:headEnd type="none" w="med" len="med"/>
                      <a:tailEnd type="none" w="med" len="med"/>
                    </a:lnB>
                    <a:solidFill>
                      <a:srgbClr val="0070C0"/>
                    </a:solidFill>
                  </a:tcPr>
                </a:tc>
                <a:tc>
                  <a:txBody>
                    <a:bodyPr/>
                    <a:lstStyle/>
                    <a:p>
                      <a:pPr algn="l" rtl="0" fontAlgn="b"/>
                      <a:r>
                        <a:rPr lang="ru-Ru" sz="1400" b="0" i="0" u="none" strike="noStrike" baseline="0">
                          <a:solidFill>
                            <a:schemeClr val="bg1"/>
                          </a:solidFill>
                          <a:effectLst/>
                          <a:latin typeface="Arial" panose="020B0604020202020204" pitchFamily="34" charset="0"/>
                          <a:ea typeface="Gill Sans MT" panose="020B0502020104020203" pitchFamily="34" charset="0"/>
                          <a:cs typeface="Arial" panose="020B0604020202020204" pitchFamily="34" charset="0"/>
                        </a:rPr>
                        <a:t>Процент респондентов</a:t>
                      </a:r>
                    </a:p>
                  </a:txBody>
                  <a:tcPr marL="12599" marR="12599" marT="12599" marB="0" anchor="b">
                    <a:lnL w="6350" cap="flat" cmpd="sng" algn="ctr">
                      <a:solidFill>
                        <a:srgbClr val="BFBFBF"/>
                      </a:solidFill>
                      <a:prstDash val="solid"/>
                      <a:round/>
                      <a:headEnd type="none" w="med" len="med"/>
                      <a:tailEnd type="none" w="med" len="med"/>
                    </a:lnL>
                    <a:lnR w="6350" cap="flat" cmpd="sng" algn="ctr">
                      <a:solidFill>
                        <a:srgbClr val="BFBFBF"/>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BFBFBF"/>
                      </a:solidFill>
                      <a:prstDash val="solid"/>
                      <a:round/>
                      <a:headEnd type="none" w="med" len="med"/>
                      <a:tailEnd type="none" w="med" len="med"/>
                    </a:lnB>
                    <a:solidFill>
                      <a:srgbClr val="0070C0"/>
                    </a:solidFill>
                  </a:tcPr>
                </a:tc>
                <a:extLst>
                  <a:ext uri="{0D108BD9-81ED-4DB2-BD59-A6C34878D82A}">
                    <a16:rowId xmlns:a16="http://schemas.microsoft.com/office/drawing/2014/main" val="10008"/>
                  </a:ext>
                </a:extLst>
              </a:tr>
              <a:tr h="416366">
                <a:tc>
                  <a:txBody>
                    <a:bodyPr/>
                    <a:lstStyle/>
                    <a:p>
                      <a:pPr marL="0" marR="0" algn="l" rtl="0">
                        <a:lnSpc>
                          <a:spcPct val="115000"/>
                        </a:lnSpc>
                        <a:spcBef>
                          <a:spcPts val="0"/>
                        </a:spcBef>
                        <a:spcAft>
                          <a:spcPts val="0"/>
                        </a:spcAft>
                      </a:pPr>
                      <a:r>
                        <a:rPr lang="ru-Ru" sz="1400" b="0" i="0" u="none" strike="noStrike" kern="1200" baseline="0">
                          <a:solidFill>
                            <a:srgbClr val="000000"/>
                          </a:solidFill>
                          <a:effectLst/>
                          <a:latin typeface="Arial" panose="020B0604020202020204" pitchFamily="34" charset="0"/>
                          <a:ea typeface="+mn-ea"/>
                          <a:cs typeface="Arial" panose="020B0604020202020204" pitchFamily="34" charset="0"/>
                        </a:rPr>
                        <a:t>Финансы</a:t>
                      </a:r>
                    </a:p>
                  </a:txBody>
                  <a:tcPr marL="68580" marR="68580" marT="0" marB="0">
                    <a:lnL w="6350" cap="flat" cmpd="sng" algn="ctr">
                      <a:solidFill>
                        <a:srgbClr val="BFBFBF"/>
                      </a:solidFill>
                      <a:prstDash val="solid"/>
                      <a:round/>
                      <a:headEnd type="none" w="med" len="med"/>
                      <a:tailEnd type="none" w="med" len="med"/>
                    </a:lnL>
                    <a:lnR w="6350" cap="flat" cmpd="sng" algn="ctr">
                      <a:solidFill>
                        <a:srgbClr val="BFBFBF"/>
                      </a:solidFill>
                      <a:prstDash val="solid"/>
                      <a:round/>
                      <a:headEnd type="none" w="med" len="med"/>
                      <a:tailEnd type="none" w="med" len="med"/>
                    </a:lnR>
                    <a:lnT w="6350" cap="flat" cmpd="sng" algn="ctr">
                      <a:solidFill>
                        <a:srgbClr val="BFBFBF"/>
                      </a:solidFill>
                      <a:prstDash val="solid"/>
                      <a:round/>
                      <a:headEnd type="none" w="med" len="med"/>
                      <a:tailEnd type="none" w="med" len="med"/>
                    </a:lnT>
                    <a:lnB w="6350" cap="flat" cmpd="sng" algn="ctr">
                      <a:solidFill>
                        <a:srgbClr val="BFBFBF"/>
                      </a:solidFill>
                      <a:prstDash val="solid"/>
                      <a:round/>
                      <a:headEnd type="none" w="med" len="med"/>
                      <a:tailEnd type="none" w="med" len="med"/>
                    </a:lnB>
                    <a:solidFill>
                      <a:schemeClr val="bg1"/>
                    </a:solidFill>
                  </a:tcPr>
                </a:tc>
                <a:tc>
                  <a:txBody>
                    <a:bodyPr/>
                    <a:lstStyle/>
                    <a:p>
                      <a:pPr algn="l" rtl="0" fontAlgn="b"/>
                      <a:r>
                        <a:rPr lang="ru-Ru" sz="1400" b="0" i="0" u="none" strike="noStrike" baseline="0">
                          <a:solidFill>
                            <a:srgbClr val="000000"/>
                          </a:solidFill>
                          <a:effectLst/>
                          <a:latin typeface="Arial" panose="020B0604020202020204" pitchFamily="34" charset="0"/>
                          <a:ea typeface="Gill Sans MT" panose="020B0502020104020203" pitchFamily="34" charset="0"/>
                          <a:cs typeface="Arial" panose="020B0604020202020204" pitchFamily="34" charset="0"/>
                        </a:rPr>
                        <a:t> 29 %</a:t>
                      </a:r>
                    </a:p>
                  </a:txBody>
                  <a:tcPr marL="12599" marR="12599" marT="12599" marB="0" anchor="b">
                    <a:lnL w="6350" cap="flat" cmpd="sng" algn="ctr">
                      <a:solidFill>
                        <a:srgbClr val="BFBFBF"/>
                      </a:solidFill>
                      <a:prstDash val="solid"/>
                      <a:round/>
                      <a:headEnd type="none" w="med" len="med"/>
                      <a:tailEnd type="none" w="med" len="med"/>
                    </a:lnL>
                    <a:lnR w="6350" cap="flat" cmpd="sng" algn="ctr">
                      <a:solidFill>
                        <a:srgbClr val="BFBFBF"/>
                      </a:solidFill>
                      <a:prstDash val="solid"/>
                      <a:round/>
                      <a:headEnd type="none" w="med" len="med"/>
                      <a:tailEnd type="none" w="med" len="med"/>
                    </a:lnR>
                    <a:lnT w="6350" cap="flat" cmpd="sng" algn="ctr">
                      <a:solidFill>
                        <a:srgbClr val="BFBFBF"/>
                      </a:solidFill>
                      <a:prstDash val="solid"/>
                      <a:round/>
                      <a:headEnd type="none" w="med" len="med"/>
                      <a:tailEnd type="none" w="med" len="med"/>
                    </a:lnT>
                    <a:lnB w="6350" cap="flat" cmpd="sng" algn="ctr">
                      <a:solidFill>
                        <a:srgbClr val="BFBFBF"/>
                      </a:solidFill>
                      <a:prstDash val="solid"/>
                      <a:round/>
                      <a:headEnd type="none" w="med" len="med"/>
                      <a:tailEnd type="none" w="med" len="med"/>
                    </a:lnB>
                    <a:solidFill>
                      <a:schemeClr val="bg1"/>
                    </a:solidFill>
                  </a:tcPr>
                </a:tc>
                <a:extLst>
                  <a:ext uri="{0D108BD9-81ED-4DB2-BD59-A6C34878D82A}">
                    <a16:rowId xmlns:a16="http://schemas.microsoft.com/office/drawing/2014/main" val="10000"/>
                  </a:ext>
                </a:extLst>
              </a:tr>
              <a:tr h="416366">
                <a:tc>
                  <a:txBody>
                    <a:bodyPr/>
                    <a:lstStyle/>
                    <a:p>
                      <a:pPr marL="0" marR="0" algn="l" rtl="0">
                        <a:lnSpc>
                          <a:spcPct val="115000"/>
                        </a:lnSpc>
                        <a:spcBef>
                          <a:spcPts val="0"/>
                        </a:spcBef>
                        <a:spcAft>
                          <a:spcPts val="0"/>
                        </a:spcAft>
                      </a:pPr>
                      <a:r>
                        <a:rPr lang="ru-Ru" sz="1400" b="0" i="0" u="none" strike="noStrike" kern="1200" baseline="0">
                          <a:solidFill>
                            <a:srgbClr val="000000"/>
                          </a:solidFill>
                          <a:effectLst/>
                          <a:latin typeface="Arial" panose="020B0604020202020204" pitchFamily="34" charset="0"/>
                          <a:ea typeface="+mn-ea"/>
                          <a:cs typeface="Arial" panose="020B0604020202020204" pitchFamily="34" charset="0"/>
                        </a:rPr>
                        <a:t>Рабочая нагрузка</a:t>
                      </a:r>
                    </a:p>
                  </a:txBody>
                  <a:tcPr marL="68580" marR="68580" marT="0" marB="0">
                    <a:lnL w="6350" cap="flat" cmpd="sng" algn="ctr">
                      <a:solidFill>
                        <a:srgbClr val="BFBFBF"/>
                      </a:solidFill>
                      <a:prstDash val="solid"/>
                      <a:round/>
                      <a:headEnd type="none" w="med" len="med"/>
                      <a:tailEnd type="none" w="med" len="med"/>
                    </a:lnL>
                    <a:lnR w="6350" cap="flat" cmpd="sng" algn="ctr">
                      <a:solidFill>
                        <a:srgbClr val="BFBFBF"/>
                      </a:solidFill>
                      <a:prstDash val="solid"/>
                      <a:round/>
                      <a:headEnd type="none" w="med" len="med"/>
                      <a:tailEnd type="none" w="med" len="med"/>
                    </a:lnR>
                    <a:lnT w="6350" cap="flat" cmpd="sng" algn="ctr">
                      <a:solidFill>
                        <a:srgbClr val="BFBFBF"/>
                      </a:solidFill>
                      <a:prstDash val="solid"/>
                      <a:round/>
                      <a:headEnd type="none" w="med" len="med"/>
                      <a:tailEnd type="none" w="med" len="med"/>
                    </a:lnT>
                    <a:lnB w="6350" cap="flat" cmpd="sng" algn="ctr">
                      <a:solidFill>
                        <a:srgbClr val="BFBFBF"/>
                      </a:solidFill>
                      <a:prstDash val="solid"/>
                      <a:round/>
                      <a:headEnd type="none" w="med" len="med"/>
                      <a:tailEnd type="none" w="med" len="med"/>
                    </a:lnB>
                    <a:solidFill>
                      <a:schemeClr val="bg1"/>
                    </a:solidFill>
                  </a:tcPr>
                </a:tc>
                <a:tc>
                  <a:txBody>
                    <a:bodyPr/>
                    <a:lstStyle/>
                    <a:p>
                      <a:pPr algn="l" rtl="0" fontAlgn="b"/>
                      <a:r>
                        <a:rPr lang="ru-Ru" sz="1400" b="0" i="0" u="none" strike="noStrike" baseline="0">
                          <a:solidFill>
                            <a:srgbClr val="000000"/>
                          </a:solidFill>
                          <a:effectLst/>
                          <a:latin typeface="Arial" panose="020B0604020202020204" pitchFamily="34" charset="0"/>
                          <a:ea typeface="Gill Sans MT" panose="020B0502020104020203" pitchFamily="34" charset="0"/>
                          <a:cs typeface="Arial" panose="020B0604020202020204" pitchFamily="34" charset="0"/>
                        </a:rPr>
                        <a:t> 5 %</a:t>
                      </a:r>
                    </a:p>
                  </a:txBody>
                  <a:tcPr marL="12599" marR="12599" marT="12599" marB="0" anchor="b">
                    <a:lnL w="6350" cap="flat" cmpd="sng" algn="ctr">
                      <a:solidFill>
                        <a:srgbClr val="BFBFBF"/>
                      </a:solidFill>
                      <a:prstDash val="solid"/>
                      <a:round/>
                      <a:headEnd type="none" w="med" len="med"/>
                      <a:tailEnd type="none" w="med" len="med"/>
                    </a:lnL>
                    <a:lnR w="6350" cap="flat" cmpd="sng" algn="ctr">
                      <a:solidFill>
                        <a:srgbClr val="BFBFBF"/>
                      </a:solidFill>
                      <a:prstDash val="solid"/>
                      <a:round/>
                      <a:headEnd type="none" w="med" len="med"/>
                      <a:tailEnd type="none" w="med" len="med"/>
                    </a:lnR>
                    <a:lnT w="6350" cap="flat" cmpd="sng" algn="ctr">
                      <a:solidFill>
                        <a:srgbClr val="BFBFBF"/>
                      </a:solidFill>
                      <a:prstDash val="solid"/>
                      <a:round/>
                      <a:headEnd type="none" w="med" len="med"/>
                      <a:tailEnd type="none" w="med" len="med"/>
                    </a:lnT>
                    <a:lnB w="6350" cap="flat" cmpd="sng" algn="ctr">
                      <a:solidFill>
                        <a:srgbClr val="BFBFBF"/>
                      </a:solidFill>
                      <a:prstDash val="solid"/>
                      <a:round/>
                      <a:headEnd type="none" w="med" len="med"/>
                      <a:tailEnd type="none" w="med" len="med"/>
                    </a:lnB>
                    <a:solidFill>
                      <a:schemeClr val="bg1"/>
                    </a:solidFill>
                  </a:tcPr>
                </a:tc>
                <a:extLst>
                  <a:ext uri="{0D108BD9-81ED-4DB2-BD59-A6C34878D82A}">
                    <a16:rowId xmlns:a16="http://schemas.microsoft.com/office/drawing/2014/main" val="10001"/>
                  </a:ext>
                </a:extLst>
              </a:tr>
              <a:tr h="416366">
                <a:tc>
                  <a:txBody>
                    <a:bodyPr/>
                    <a:lstStyle/>
                    <a:p>
                      <a:pPr marL="0" marR="0" algn="l" rtl="0">
                        <a:lnSpc>
                          <a:spcPct val="115000"/>
                        </a:lnSpc>
                        <a:spcBef>
                          <a:spcPts val="0"/>
                        </a:spcBef>
                        <a:spcAft>
                          <a:spcPts val="0"/>
                        </a:spcAft>
                      </a:pPr>
                      <a:r>
                        <a:rPr lang="ru-Ru" sz="1400" b="0" i="0" u="none" strike="noStrike" kern="1200" baseline="0">
                          <a:solidFill>
                            <a:srgbClr val="000000"/>
                          </a:solidFill>
                          <a:effectLst/>
                          <a:latin typeface="Arial" panose="020B0604020202020204" pitchFamily="34" charset="0"/>
                          <a:ea typeface="+mn-ea"/>
                          <a:cs typeface="Arial" panose="020B0604020202020204" pitchFamily="34" charset="0"/>
                        </a:rPr>
                        <a:t>Опытные инструкторы</a:t>
                      </a:r>
                    </a:p>
                  </a:txBody>
                  <a:tcPr marL="68580" marR="68580" marT="0" marB="0">
                    <a:lnL w="6350" cap="flat" cmpd="sng" algn="ctr">
                      <a:solidFill>
                        <a:srgbClr val="BFBFBF"/>
                      </a:solidFill>
                      <a:prstDash val="solid"/>
                      <a:round/>
                      <a:headEnd type="none" w="med" len="med"/>
                      <a:tailEnd type="none" w="med" len="med"/>
                    </a:lnL>
                    <a:lnR w="6350" cap="flat" cmpd="sng" algn="ctr">
                      <a:solidFill>
                        <a:srgbClr val="BFBFBF"/>
                      </a:solidFill>
                      <a:prstDash val="solid"/>
                      <a:round/>
                      <a:headEnd type="none" w="med" len="med"/>
                      <a:tailEnd type="none" w="med" len="med"/>
                    </a:lnR>
                    <a:lnT w="6350" cap="flat" cmpd="sng" algn="ctr">
                      <a:solidFill>
                        <a:srgbClr val="BFBFBF"/>
                      </a:solidFill>
                      <a:prstDash val="solid"/>
                      <a:round/>
                      <a:headEnd type="none" w="med" len="med"/>
                      <a:tailEnd type="none" w="med" len="med"/>
                    </a:lnT>
                    <a:lnB w="6350" cap="flat" cmpd="sng" algn="ctr">
                      <a:solidFill>
                        <a:srgbClr val="BFBFBF"/>
                      </a:solidFill>
                      <a:prstDash val="solid"/>
                      <a:round/>
                      <a:headEnd type="none" w="med" len="med"/>
                      <a:tailEnd type="none" w="med" len="med"/>
                    </a:lnB>
                    <a:solidFill>
                      <a:schemeClr val="bg1"/>
                    </a:solidFill>
                  </a:tcPr>
                </a:tc>
                <a:tc>
                  <a:txBody>
                    <a:bodyPr/>
                    <a:lstStyle/>
                    <a:p>
                      <a:pPr algn="l" rtl="0" fontAlgn="b"/>
                      <a:r>
                        <a:rPr lang="ru-Ru" sz="1400" b="0" i="0" u="none" strike="noStrike" baseline="0">
                          <a:solidFill>
                            <a:srgbClr val="000000"/>
                          </a:solidFill>
                          <a:effectLst/>
                          <a:latin typeface="Arial" panose="020B0604020202020204" pitchFamily="34" charset="0"/>
                          <a:ea typeface="Gill Sans MT" panose="020B0502020104020203" pitchFamily="34" charset="0"/>
                          <a:cs typeface="Arial" panose="020B0604020202020204" pitchFamily="34" charset="0"/>
                        </a:rPr>
                        <a:t> 5 %</a:t>
                      </a:r>
                    </a:p>
                  </a:txBody>
                  <a:tcPr marL="12599" marR="12599" marT="12599" marB="0" anchor="b">
                    <a:lnL w="6350" cap="flat" cmpd="sng" algn="ctr">
                      <a:solidFill>
                        <a:srgbClr val="BFBFBF"/>
                      </a:solidFill>
                      <a:prstDash val="solid"/>
                      <a:round/>
                      <a:headEnd type="none" w="med" len="med"/>
                      <a:tailEnd type="none" w="med" len="med"/>
                    </a:lnL>
                    <a:lnR w="6350" cap="flat" cmpd="sng" algn="ctr">
                      <a:solidFill>
                        <a:srgbClr val="BFBFBF"/>
                      </a:solidFill>
                      <a:prstDash val="solid"/>
                      <a:round/>
                      <a:headEnd type="none" w="med" len="med"/>
                      <a:tailEnd type="none" w="med" len="med"/>
                    </a:lnR>
                    <a:lnT w="6350" cap="flat" cmpd="sng" algn="ctr">
                      <a:solidFill>
                        <a:srgbClr val="BFBFBF"/>
                      </a:solidFill>
                      <a:prstDash val="solid"/>
                      <a:round/>
                      <a:headEnd type="none" w="med" len="med"/>
                      <a:tailEnd type="none" w="med" len="med"/>
                    </a:lnT>
                    <a:lnB w="6350" cap="flat" cmpd="sng" algn="ctr">
                      <a:solidFill>
                        <a:srgbClr val="BFBFBF"/>
                      </a:solidFill>
                      <a:prstDash val="solid"/>
                      <a:round/>
                      <a:headEnd type="none" w="med" len="med"/>
                      <a:tailEnd type="none" w="med" len="med"/>
                    </a:lnB>
                    <a:solidFill>
                      <a:schemeClr val="bg1"/>
                    </a:solidFill>
                  </a:tcPr>
                </a:tc>
                <a:extLst>
                  <a:ext uri="{0D108BD9-81ED-4DB2-BD59-A6C34878D82A}">
                    <a16:rowId xmlns:a16="http://schemas.microsoft.com/office/drawing/2014/main" val="10002"/>
                  </a:ext>
                </a:extLst>
              </a:tr>
              <a:tr h="416366">
                <a:tc>
                  <a:txBody>
                    <a:bodyPr/>
                    <a:lstStyle/>
                    <a:p>
                      <a:pPr marL="0" marR="0" algn="l" rtl="0">
                        <a:lnSpc>
                          <a:spcPct val="115000"/>
                        </a:lnSpc>
                        <a:spcBef>
                          <a:spcPts val="0"/>
                        </a:spcBef>
                        <a:spcAft>
                          <a:spcPts val="0"/>
                        </a:spcAft>
                      </a:pPr>
                      <a:r>
                        <a:rPr lang="ru-Ru" sz="1400" b="0" i="0" u="none" strike="noStrike" kern="1200" baseline="0">
                          <a:solidFill>
                            <a:srgbClr val="000000"/>
                          </a:solidFill>
                          <a:effectLst/>
                          <a:latin typeface="Arial" panose="020B0604020202020204" pitchFamily="34" charset="0"/>
                          <a:ea typeface="+mn-ea"/>
                          <a:cs typeface="Arial" panose="020B0604020202020204" pitchFamily="34" charset="0"/>
                        </a:rPr>
                        <a:t>Материалы</a:t>
                      </a:r>
                    </a:p>
                  </a:txBody>
                  <a:tcPr marL="68580" marR="68580" marT="0" marB="0">
                    <a:lnL w="6350" cap="flat" cmpd="sng" algn="ctr">
                      <a:solidFill>
                        <a:srgbClr val="BFBFBF"/>
                      </a:solidFill>
                      <a:prstDash val="solid"/>
                      <a:round/>
                      <a:headEnd type="none" w="med" len="med"/>
                      <a:tailEnd type="none" w="med" len="med"/>
                    </a:lnL>
                    <a:lnR w="6350" cap="flat" cmpd="sng" algn="ctr">
                      <a:solidFill>
                        <a:srgbClr val="BFBFBF"/>
                      </a:solidFill>
                      <a:prstDash val="solid"/>
                      <a:round/>
                      <a:headEnd type="none" w="med" len="med"/>
                      <a:tailEnd type="none" w="med" len="med"/>
                    </a:lnR>
                    <a:lnT w="6350" cap="flat" cmpd="sng" algn="ctr">
                      <a:solidFill>
                        <a:srgbClr val="BFBFBF"/>
                      </a:solidFill>
                      <a:prstDash val="solid"/>
                      <a:round/>
                      <a:headEnd type="none" w="med" len="med"/>
                      <a:tailEnd type="none" w="med" len="med"/>
                    </a:lnT>
                    <a:lnB w="6350" cap="flat" cmpd="sng" algn="ctr">
                      <a:solidFill>
                        <a:srgbClr val="BFBFBF"/>
                      </a:solidFill>
                      <a:prstDash val="solid"/>
                      <a:round/>
                      <a:headEnd type="none" w="med" len="med"/>
                      <a:tailEnd type="none" w="med" len="med"/>
                    </a:lnB>
                    <a:solidFill>
                      <a:schemeClr val="bg1"/>
                    </a:solidFill>
                  </a:tcPr>
                </a:tc>
                <a:tc>
                  <a:txBody>
                    <a:bodyPr/>
                    <a:lstStyle/>
                    <a:p>
                      <a:pPr algn="l" rtl="0" fontAlgn="b"/>
                      <a:r>
                        <a:rPr lang="ru-Ru" sz="1400" b="0" i="0" u="none" strike="noStrike" baseline="0">
                          <a:solidFill>
                            <a:srgbClr val="000000"/>
                          </a:solidFill>
                          <a:effectLst/>
                          <a:latin typeface="Arial" panose="020B0604020202020204" pitchFamily="34" charset="0"/>
                          <a:ea typeface="Gill Sans MT" panose="020B0502020104020203" pitchFamily="34" charset="0"/>
                          <a:cs typeface="Arial" panose="020B0604020202020204" pitchFamily="34" charset="0"/>
                        </a:rPr>
                        <a:t> 10 %</a:t>
                      </a:r>
                    </a:p>
                  </a:txBody>
                  <a:tcPr marL="12599" marR="12599" marT="12599" marB="0" anchor="b">
                    <a:lnL w="6350" cap="flat" cmpd="sng" algn="ctr">
                      <a:solidFill>
                        <a:srgbClr val="BFBFBF"/>
                      </a:solidFill>
                      <a:prstDash val="solid"/>
                      <a:round/>
                      <a:headEnd type="none" w="med" len="med"/>
                      <a:tailEnd type="none" w="med" len="med"/>
                    </a:lnL>
                    <a:lnR w="6350" cap="flat" cmpd="sng" algn="ctr">
                      <a:solidFill>
                        <a:srgbClr val="BFBFBF"/>
                      </a:solidFill>
                      <a:prstDash val="solid"/>
                      <a:round/>
                      <a:headEnd type="none" w="med" len="med"/>
                      <a:tailEnd type="none" w="med" len="med"/>
                    </a:lnR>
                    <a:lnT w="6350" cap="flat" cmpd="sng" algn="ctr">
                      <a:solidFill>
                        <a:srgbClr val="BFBFBF"/>
                      </a:solidFill>
                      <a:prstDash val="solid"/>
                      <a:round/>
                      <a:headEnd type="none" w="med" len="med"/>
                      <a:tailEnd type="none" w="med" len="med"/>
                    </a:lnT>
                    <a:lnB w="6350" cap="flat" cmpd="sng" algn="ctr">
                      <a:solidFill>
                        <a:srgbClr val="BFBFBF"/>
                      </a:solidFill>
                      <a:prstDash val="solid"/>
                      <a:round/>
                      <a:headEnd type="none" w="med" len="med"/>
                      <a:tailEnd type="none" w="med" len="med"/>
                    </a:lnB>
                    <a:solidFill>
                      <a:schemeClr val="bg1"/>
                    </a:solidFill>
                  </a:tcPr>
                </a:tc>
                <a:extLst>
                  <a:ext uri="{0D108BD9-81ED-4DB2-BD59-A6C34878D82A}">
                    <a16:rowId xmlns:a16="http://schemas.microsoft.com/office/drawing/2014/main" val="10003"/>
                  </a:ext>
                </a:extLst>
              </a:tr>
              <a:tr h="416366">
                <a:tc>
                  <a:txBody>
                    <a:bodyPr/>
                    <a:lstStyle/>
                    <a:p>
                      <a:pPr marL="0" marR="0" algn="l" rtl="0">
                        <a:lnSpc>
                          <a:spcPct val="115000"/>
                        </a:lnSpc>
                        <a:spcBef>
                          <a:spcPts val="0"/>
                        </a:spcBef>
                        <a:spcAft>
                          <a:spcPts val="0"/>
                        </a:spcAft>
                      </a:pPr>
                      <a:r>
                        <a:rPr lang="ru-Ru" sz="1400" b="0" i="0" u="none" strike="noStrike" kern="1200" baseline="0">
                          <a:solidFill>
                            <a:srgbClr val="000000"/>
                          </a:solidFill>
                          <a:effectLst/>
                          <a:latin typeface="Arial" panose="020B0604020202020204" pitchFamily="34" charset="0"/>
                          <a:ea typeface="+mn-ea"/>
                          <a:cs typeface="Arial" panose="020B0604020202020204" pitchFamily="34" charset="0"/>
                        </a:rPr>
                        <a:t>Язык</a:t>
                      </a:r>
                    </a:p>
                  </a:txBody>
                  <a:tcPr marL="68580" marR="68580" marT="0" marB="0">
                    <a:lnL w="6350" cap="flat" cmpd="sng" algn="ctr">
                      <a:solidFill>
                        <a:srgbClr val="BFBFBF"/>
                      </a:solidFill>
                      <a:prstDash val="solid"/>
                      <a:round/>
                      <a:headEnd type="none" w="med" len="med"/>
                      <a:tailEnd type="none" w="med" len="med"/>
                    </a:lnL>
                    <a:lnR w="6350" cap="flat" cmpd="sng" algn="ctr">
                      <a:solidFill>
                        <a:srgbClr val="BFBFBF"/>
                      </a:solidFill>
                      <a:prstDash val="solid"/>
                      <a:round/>
                      <a:headEnd type="none" w="med" len="med"/>
                      <a:tailEnd type="none" w="med" len="med"/>
                    </a:lnR>
                    <a:lnT w="6350" cap="flat" cmpd="sng" algn="ctr">
                      <a:solidFill>
                        <a:srgbClr val="BFBFBF"/>
                      </a:solidFill>
                      <a:prstDash val="solid"/>
                      <a:round/>
                      <a:headEnd type="none" w="med" len="med"/>
                      <a:tailEnd type="none" w="med" len="med"/>
                    </a:lnT>
                    <a:lnB w="6350" cap="flat" cmpd="sng" algn="ctr">
                      <a:solidFill>
                        <a:srgbClr val="BFBFBF"/>
                      </a:solidFill>
                      <a:prstDash val="solid"/>
                      <a:round/>
                      <a:headEnd type="none" w="med" len="med"/>
                      <a:tailEnd type="none" w="med" len="med"/>
                    </a:lnB>
                    <a:solidFill>
                      <a:schemeClr val="bg1"/>
                    </a:solidFill>
                  </a:tcPr>
                </a:tc>
                <a:tc>
                  <a:txBody>
                    <a:bodyPr/>
                    <a:lstStyle/>
                    <a:p>
                      <a:pPr algn="l" rtl="0" fontAlgn="b"/>
                      <a:r>
                        <a:rPr lang="ru-Ru" sz="1400" b="0" i="0" u="none" strike="noStrike" baseline="0">
                          <a:solidFill>
                            <a:srgbClr val="000000"/>
                          </a:solidFill>
                          <a:effectLst/>
                          <a:latin typeface="Arial" panose="020B0604020202020204" pitchFamily="34" charset="0"/>
                          <a:ea typeface="Gill Sans MT" panose="020B0502020104020203" pitchFamily="34" charset="0"/>
                          <a:cs typeface="Arial" panose="020B0604020202020204" pitchFamily="34" charset="0"/>
                        </a:rPr>
                        <a:t> 35 %</a:t>
                      </a:r>
                    </a:p>
                  </a:txBody>
                  <a:tcPr marL="12599" marR="12599" marT="12599" marB="0" anchor="b">
                    <a:lnL w="6350" cap="flat" cmpd="sng" algn="ctr">
                      <a:solidFill>
                        <a:srgbClr val="BFBFBF"/>
                      </a:solidFill>
                      <a:prstDash val="solid"/>
                      <a:round/>
                      <a:headEnd type="none" w="med" len="med"/>
                      <a:tailEnd type="none" w="med" len="med"/>
                    </a:lnL>
                    <a:lnR w="6350" cap="flat" cmpd="sng" algn="ctr">
                      <a:solidFill>
                        <a:srgbClr val="BFBFBF"/>
                      </a:solidFill>
                      <a:prstDash val="solid"/>
                      <a:round/>
                      <a:headEnd type="none" w="med" len="med"/>
                      <a:tailEnd type="none" w="med" len="med"/>
                    </a:lnR>
                    <a:lnT w="6350" cap="flat" cmpd="sng" algn="ctr">
                      <a:solidFill>
                        <a:srgbClr val="BFBFBF"/>
                      </a:solidFill>
                      <a:prstDash val="solid"/>
                      <a:round/>
                      <a:headEnd type="none" w="med" len="med"/>
                      <a:tailEnd type="none" w="med" len="med"/>
                    </a:lnT>
                    <a:lnB w="6350" cap="flat" cmpd="sng" algn="ctr">
                      <a:solidFill>
                        <a:srgbClr val="BFBFBF"/>
                      </a:solidFill>
                      <a:prstDash val="solid"/>
                      <a:round/>
                      <a:headEnd type="none" w="med" len="med"/>
                      <a:tailEnd type="none" w="med" len="med"/>
                    </a:lnB>
                    <a:solidFill>
                      <a:schemeClr val="bg1"/>
                    </a:solidFill>
                  </a:tcPr>
                </a:tc>
                <a:extLst>
                  <a:ext uri="{0D108BD9-81ED-4DB2-BD59-A6C34878D82A}">
                    <a16:rowId xmlns:a16="http://schemas.microsoft.com/office/drawing/2014/main" val="10004"/>
                  </a:ext>
                </a:extLst>
              </a:tr>
              <a:tr h="416366">
                <a:tc>
                  <a:txBody>
                    <a:bodyPr/>
                    <a:lstStyle/>
                    <a:p>
                      <a:pPr marL="0" marR="0" algn="l" rtl="0">
                        <a:lnSpc>
                          <a:spcPct val="115000"/>
                        </a:lnSpc>
                        <a:spcBef>
                          <a:spcPts val="0"/>
                        </a:spcBef>
                        <a:spcAft>
                          <a:spcPts val="0"/>
                        </a:spcAft>
                      </a:pPr>
                      <a:r>
                        <a:rPr lang="ru-Ru" sz="1400" b="0" i="0" u="none" strike="noStrike" kern="1200" baseline="0">
                          <a:solidFill>
                            <a:srgbClr val="000000"/>
                          </a:solidFill>
                          <a:effectLst/>
                          <a:latin typeface="Arial" panose="020B0604020202020204" pitchFamily="34" charset="0"/>
                          <a:ea typeface="+mn-ea"/>
                          <a:cs typeface="Arial" panose="020B0604020202020204" pitchFamily="34" charset="0"/>
                        </a:rPr>
                        <a:t>Восприятие</a:t>
                      </a:r>
                    </a:p>
                  </a:txBody>
                  <a:tcPr marL="68580" marR="68580" marT="0" marB="0">
                    <a:lnL w="6350" cap="flat" cmpd="sng" algn="ctr">
                      <a:solidFill>
                        <a:srgbClr val="BFBFBF"/>
                      </a:solidFill>
                      <a:prstDash val="solid"/>
                      <a:round/>
                      <a:headEnd type="none" w="med" len="med"/>
                      <a:tailEnd type="none" w="med" len="med"/>
                    </a:lnL>
                    <a:lnR w="6350" cap="flat" cmpd="sng" algn="ctr">
                      <a:solidFill>
                        <a:srgbClr val="BFBFBF"/>
                      </a:solidFill>
                      <a:prstDash val="solid"/>
                      <a:round/>
                      <a:headEnd type="none" w="med" len="med"/>
                      <a:tailEnd type="none" w="med" len="med"/>
                    </a:lnR>
                    <a:lnT w="6350" cap="flat" cmpd="sng" algn="ctr">
                      <a:solidFill>
                        <a:srgbClr val="BFBFBF"/>
                      </a:solidFill>
                      <a:prstDash val="solid"/>
                      <a:round/>
                      <a:headEnd type="none" w="med" len="med"/>
                      <a:tailEnd type="none" w="med" len="med"/>
                    </a:lnT>
                    <a:lnB w="6350" cap="flat" cmpd="sng" algn="ctr">
                      <a:solidFill>
                        <a:srgbClr val="BFBFBF"/>
                      </a:solidFill>
                      <a:prstDash val="solid"/>
                      <a:round/>
                      <a:headEnd type="none" w="med" len="med"/>
                      <a:tailEnd type="none" w="med" len="med"/>
                    </a:lnB>
                    <a:solidFill>
                      <a:schemeClr val="bg1"/>
                    </a:solidFill>
                  </a:tcPr>
                </a:tc>
                <a:tc>
                  <a:txBody>
                    <a:bodyPr/>
                    <a:lstStyle/>
                    <a:p>
                      <a:pPr algn="l" rtl="0" fontAlgn="b"/>
                      <a:r>
                        <a:rPr lang="ru-Ru" sz="1400" b="0" i="0" u="none" strike="noStrike" baseline="0">
                          <a:solidFill>
                            <a:srgbClr val="000000"/>
                          </a:solidFill>
                          <a:effectLst/>
                          <a:latin typeface="Arial" panose="020B0604020202020204" pitchFamily="34" charset="0"/>
                          <a:ea typeface="Gill Sans MT" panose="020B0502020104020203" pitchFamily="34" charset="0"/>
                          <a:cs typeface="Arial" panose="020B0604020202020204" pitchFamily="34" charset="0"/>
                        </a:rPr>
                        <a:t> 2 %</a:t>
                      </a:r>
                    </a:p>
                  </a:txBody>
                  <a:tcPr marL="12599" marR="12599" marT="12599" marB="0" anchor="b">
                    <a:lnL w="6350" cap="flat" cmpd="sng" algn="ctr">
                      <a:solidFill>
                        <a:srgbClr val="BFBFBF"/>
                      </a:solidFill>
                      <a:prstDash val="solid"/>
                      <a:round/>
                      <a:headEnd type="none" w="med" len="med"/>
                      <a:tailEnd type="none" w="med" len="med"/>
                    </a:lnL>
                    <a:lnR w="6350" cap="flat" cmpd="sng" algn="ctr">
                      <a:solidFill>
                        <a:srgbClr val="BFBFBF"/>
                      </a:solidFill>
                      <a:prstDash val="solid"/>
                      <a:round/>
                      <a:headEnd type="none" w="med" len="med"/>
                      <a:tailEnd type="none" w="med" len="med"/>
                    </a:lnR>
                    <a:lnT w="6350" cap="flat" cmpd="sng" algn="ctr">
                      <a:solidFill>
                        <a:srgbClr val="BFBFBF"/>
                      </a:solidFill>
                      <a:prstDash val="solid"/>
                      <a:round/>
                      <a:headEnd type="none" w="med" len="med"/>
                      <a:tailEnd type="none" w="med" len="med"/>
                    </a:lnT>
                    <a:lnB w="6350" cap="flat" cmpd="sng" algn="ctr">
                      <a:solidFill>
                        <a:srgbClr val="BFBFBF"/>
                      </a:solidFill>
                      <a:prstDash val="solid"/>
                      <a:round/>
                      <a:headEnd type="none" w="med" len="med"/>
                      <a:tailEnd type="none" w="med" len="med"/>
                    </a:lnB>
                    <a:solidFill>
                      <a:schemeClr val="bg1"/>
                    </a:solidFill>
                  </a:tcPr>
                </a:tc>
                <a:extLst>
                  <a:ext uri="{0D108BD9-81ED-4DB2-BD59-A6C34878D82A}">
                    <a16:rowId xmlns:a16="http://schemas.microsoft.com/office/drawing/2014/main" val="10005"/>
                  </a:ext>
                </a:extLst>
              </a:tr>
              <a:tr h="416366">
                <a:tc>
                  <a:txBody>
                    <a:bodyPr/>
                    <a:lstStyle/>
                    <a:p>
                      <a:pPr marL="0" marR="0" algn="l" rtl="0">
                        <a:lnSpc>
                          <a:spcPct val="115000"/>
                        </a:lnSpc>
                        <a:spcBef>
                          <a:spcPts val="0"/>
                        </a:spcBef>
                        <a:spcAft>
                          <a:spcPts val="0"/>
                        </a:spcAft>
                      </a:pPr>
                      <a:r>
                        <a:rPr lang="ru-Ru" sz="1400" b="0" i="0" u="none" strike="noStrike" kern="1200" baseline="0">
                          <a:solidFill>
                            <a:srgbClr val="000000"/>
                          </a:solidFill>
                          <a:effectLst/>
                          <a:latin typeface="Arial" panose="020B0604020202020204" pitchFamily="34" charset="0"/>
                          <a:ea typeface="+mn-ea"/>
                          <a:cs typeface="Arial" panose="020B0604020202020204" pitchFamily="34" charset="0"/>
                        </a:rPr>
                        <a:t>Недостаток интереса</a:t>
                      </a:r>
                    </a:p>
                  </a:txBody>
                  <a:tcPr marL="68580" marR="68580" marT="0" marB="0">
                    <a:lnL w="6350" cap="flat" cmpd="sng" algn="ctr">
                      <a:solidFill>
                        <a:srgbClr val="BFBFBF"/>
                      </a:solidFill>
                      <a:prstDash val="solid"/>
                      <a:round/>
                      <a:headEnd type="none" w="med" len="med"/>
                      <a:tailEnd type="none" w="med" len="med"/>
                    </a:lnL>
                    <a:lnR w="6350" cap="flat" cmpd="sng" algn="ctr">
                      <a:solidFill>
                        <a:srgbClr val="BFBFBF"/>
                      </a:solidFill>
                      <a:prstDash val="solid"/>
                      <a:round/>
                      <a:headEnd type="none" w="med" len="med"/>
                      <a:tailEnd type="none" w="med" len="med"/>
                    </a:lnR>
                    <a:lnT w="6350" cap="flat" cmpd="sng" algn="ctr">
                      <a:solidFill>
                        <a:srgbClr val="BFBFBF"/>
                      </a:solidFill>
                      <a:prstDash val="solid"/>
                      <a:round/>
                      <a:headEnd type="none" w="med" len="med"/>
                      <a:tailEnd type="none" w="med" len="med"/>
                    </a:lnT>
                    <a:lnB w="6350" cap="flat" cmpd="sng" algn="ctr">
                      <a:solidFill>
                        <a:srgbClr val="BFBFBF"/>
                      </a:solidFill>
                      <a:prstDash val="solid"/>
                      <a:round/>
                      <a:headEnd type="none" w="med" len="med"/>
                      <a:tailEnd type="none" w="med" len="med"/>
                    </a:lnB>
                    <a:solidFill>
                      <a:schemeClr val="bg1"/>
                    </a:solidFill>
                  </a:tcPr>
                </a:tc>
                <a:tc>
                  <a:txBody>
                    <a:bodyPr/>
                    <a:lstStyle/>
                    <a:p>
                      <a:pPr algn="l" rtl="0" fontAlgn="b"/>
                      <a:r>
                        <a:rPr lang="ru-Ru" sz="1400" b="0" i="0" u="none" strike="noStrike" baseline="0">
                          <a:solidFill>
                            <a:srgbClr val="000000"/>
                          </a:solidFill>
                          <a:effectLst/>
                          <a:latin typeface="Arial" panose="020B0604020202020204" pitchFamily="34" charset="0"/>
                          <a:ea typeface="Gill Sans MT" panose="020B0502020104020203" pitchFamily="34" charset="0"/>
                          <a:cs typeface="Arial" panose="020B0604020202020204" pitchFamily="34" charset="0"/>
                        </a:rPr>
                        <a:t> 15 %</a:t>
                      </a:r>
                    </a:p>
                  </a:txBody>
                  <a:tcPr marL="12599" marR="12599" marT="12599" marB="0" anchor="b">
                    <a:lnL w="6350" cap="flat" cmpd="sng" algn="ctr">
                      <a:solidFill>
                        <a:srgbClr val="BFBFBF"/>
                      </a:solidFill>
                      <a:prstDash val="solid"/>
                      <a:round/>
                      <a:headEnd type="none" w="med" len="med"/>
                      <a:tailEnd type="none" w="med" len="med"/>
                    </a:lnL>
                    <a:lnR w="6350" cap="flat" cmpd="sng" algn="ctr">
                      <a:solidFill>
                        <a:srgbClr val="BFBFBF"/>
                      </a:solidFill>
                      <a:prstDash val="solid"/>
                      <a:round/>
                      <a:headEnd type="none" w="med" len="med"/>
                      <a:tailEnd type="none" w="med" len="med"/>
                    </a:lnR>
                    <a:lnT w="6350" cap="flat" cmpd="sng" algn="ctr">
                      <a:solidFill>
                        <a:srgbClr val="BFBFBF"/>
                      </a:solidFill>
                      <a:prstDash val="solid"/>
                      <a:round/>
                      <a:headEnd type="none" w="med" len="med"/>
                      <a:tailEnd type="none" w="med" len="med"/>
                    </a:lnT>
                    <a:lnB w="6350" cap="flat" cmpd="sng" algn="ctr">
                      <a:solidFill>
                        <a:srgbClr val="BFBFBF"/>
                      </a:solidFill>
                      <a:prstDash val="solid"/>
                      <a:round/>
                      <a:headEnd type="none" w="med" len="med"/>
                      <a:tailEnd type="none" w="med" len="med"/>
                    </a:lnB>
                    <a:solidFill>
                      <a:schemeClr val="bg1"/>
                    </a:solidFill>
                  </a:tcPr>
                </a:tc>
                <a:extLst>
                  <a:ext uri="{0D108BD9-81ED-4DB2-BD59-A6C34878D82A}">
                    <a16:rowId xmlns:a16="http://schemas.microsoft.com/office/drawing/2014/main" val="10006"/>
                  </a:ext>
                </a:extLst>
              </a:tr>
              <a:tr h="416366">
                <a:tc>
                  <a:txBody>
                    <a:bodyPr/>
                    <a:lstStyle/>
                    <a:p>
                      <a:pPr marL="0" marR="0" algn="l" rtl="0">
                        <a:lnSpc>
                          <a:spcPct val="115000"/>
                        </a:lnSpc>
                        <a:spcBef>
                          <a:spcPts val="0"/>
                        </a:spcBef>
                        <a:spcAft>
                          <a:spcPts val="0"/>
                        </a:spcAft>
                      </a:pPr>
                      <a:r>
                        <a:rPr lang="ru-Ru" sz="1400" b="0" i="0" u="none" strike="noStrike" kern="1200" baseline="0">
                          <a:solidFill>
                            <a:srgbClr val="000000"/>
                          </a:solidFill>
                          <a:effectLst/>
                          <a:latin typeface="Arial" panose="020B0604020202020204" pitchFamily="34" charset="0"/>
                          <a:ea typeface="+mn-ea"/>
                          <a:cs typeface="Arial" panose="020B0604020202020204" pitchFamily="34" charset="0"/>
                        </a:rPr>
                        <a:t>Время</a:t>
                      </a:r>
                    </a:p>
                  </a:txBody>
                  <a:tcPr marL="68580" marR="68580" marT="0" marB="0">
                    <a:lnL w="6350" cap="flat" cmpd="sng" algn="ctr">
                      <a:solidFill>
                        <a:srgbClr val="BFBFBF"/>
                      </a:solidFill>
                      <a:prstDash val="solid"/>
                      <a:round/>
                      <a:headEnd type="none" w="med" len="med"/>
                      <a:tailEnd type="none" w="med" len="med"/>
                    </a:lnL>
                    <a:lnR w="6350" cap="flat" cmpd="sng" algn="ctr">
                      <a:solidFill>
                        <a:srgbClr val="BFBFBF"/>
                      </a:solidFill>
                      <a:prstDash val="solid"/>
                      <a:round/>
                      <a:headEnd type="none" w="med" len="med"/>
                      <a:tailEnd type="none" w="med" len="med"/>
                    </a:lnR>
                    <a:lnT w="6350" cap="flat" cmpd="sng" algn="ctr">
                      <a:solidFill>
                        <a:srgbClr val="BFBFBF"/>
                      </a:solidFill>
                      <a:prstDash val="solid"/>
                      <a:round/>
                      <a:headEnd type="none" w="med" len="med"/>
                      <a:tailEnd type="none" w="med" len="med"/>
                    </a:lnT>
                    <a:lnB w="6350" cap="flat" cmpd="sng" algn="ctr">
                      <a:solidFill>
                        <a:srgbClr val="BFBFBF"/>
                      </a:solidFill>
                      <a:prstDash val="solid"/>
                      <a:round/>
                      <a:headEnd type="none" w="med" len="med"/>
                      <a:tailEnd type="none" w="med" len="med"/>
                    </a:lnB>
                    <a:solidFill>
                      <a:schemeClr val="bg1"/>
                    </a:solidFill>
                  </a:tcPr>
                </a:tc>
                <a:tc>
                  <a:txBody>
                    <a:bodyPr/>
                    <a:lstStyle/>
                    <a:p>
                      <a:pPr algn="l" rtl="0" fontAlgn="b"/>
                      <a:r>
                        <a:rPr lang="ru-Ru" sz="1400" b="0" i="0" u="none" strike="noStrike" baseline="0">
                          <a:solidFill>
                            <a:srgbClr val="000000"/>
                          </a:solidFill>
                          <a:effectLst/>
                          <a:latin typeface="Arial" panose="020B0604020202020204" pitchFamily="34" charset="0"/>
                          <a:ea typeface="Gill Sans MT" panose="020B0502020104020203" pitchFamily="34" charset="0"/>
                          <a:cs typeface="Arial" panose="020B0604020202020204" pitchFamily="34" charset="0"/>
                        </a:rPr>
                        <a:t> 1</a:t>
                      </a:r>
                      <a:r>
                        <a:rPr lang="en-US" sz="1400" b="0" i="0" u="none" strike="noStrike" baseline="0">
                          <a:solidFill>
                            <a:srgbClr val="000000"/>
                          </a:solidFill>
                          <a:effectLst/>
                          <a:latin typeface="Arial" panose="020B0604020202020204" pitchFamily="34" charset="0"/>
                          <a:ea typeface="Gill Sans MT" panose="020B0502020104020203" pitchFamily="34" charset="0"/>
                          <a:cs typeface="Arial" panose="020B0604020202020204" pitchFamily="34" charset="0"/>
                        </a:rPr>
                        <a:t> </a:t>
                      </a:r>
                      <a:r>
                        <a:rPr lang="ru-Ru" sz="1400" b="0" i="0" u="none" strike="noStrike" baseline="0">
                          <a:solidFill>
                            <a:srgbClr val="000000"/>
                          </a:solidFill>
                          <a:effectLst/>
                          <a:latin typeface="Arial" panose="020B0604020202020204" pitchFamily="34" charset="0"/>
                          <a:ea typeface="Gill Sans MT" panose="020B0502020104020203" pitchFamily="34" charset="0"/>
                          <a:cs typeface="Arial" panose="020B0604020202020204" pitchFamily="34" charset="0"/>
                        </a:rPr>
                        <a:t>%</a:t>
                      </a:r>
                    </a:p>
                  </a:txBody>
                  <a:tcPr marL="12599" marR="12599" marT="12599" marB="0" anchor="b">
                    <a:lnL w="6350" cap="flat" cmpd="sng" algn="ctr">
                      <a:solidFill>
                        <a:srgbClr val="BFBFBF"/>
                      </a:solidFill>
                      <a:prstDash val="solid"/>
                      <a:round/>
                      <a:headEnd type="none" w="med" len="med"/>
                      <a:tailEnd type="none" w="med" len="med"/>
                    </a:lnL>
                    <a:lnR w="6350" cap="flat" cmpd="sng" algn="ctr">
                      <a:solidFill>
                        <a:srgbClr val="BFBFBF"/>
                      </a:solidFill>
                      <a:prstDash val="solid"/>
                      <a:round/>
                      <a:headEnd type="none" w="med" len="med"/>
                      <a:tailEnd type="none" w="med" len="med"/>
                    </a:lnR>
                    <a:lnT w="6350" cap="flat" cmpd="sng" algn="ctr">
                      <a:solidFill>
                        <a:srgbClr val="BFBFBF"/>
                      </a:solidFill>
                      <a:prstDash val="solid"/>
                      <a:round/>
                      <a:headEnd type="none" w="med" len="med"/>
                      <a:tailEnd type="none" w="med" len="med"/>
                    </a:lnT>
                    <a:lnB w="6350" cap="flat" cmpd="sng" algn="ctr">
                      <a:solidFill>
                        <a:srgbClr val="BFBFBF"/>
                      </a:solidFill>
                      <a:prstDash val="solid"/>
                      <a:round/>
                      <a:headEnd type="none" w="med" len="med"/>
                      <a:tailEnd type="none" w="med" len="med"/>
                    </a:lnB>
                    <a:solidFill>
                      <a:schemeClr val="bg1"/>
                    </a:solidFill>
                  </a:tcPr>
                </a:tc>
                <a:extLst>
                  <a:ext uri="{0D108BD9-81ED-4DB2-BD59-A6C34878D82A}">
                    <a16:rowId xmlns:a16="http://schemas.microsoft.com/office/drawing/2014/main" val="10007"/>
                  </a:ext>
                </a:extLst>
              </a:tr>
              <a:tr h="416366">
                <a:tc>
                  <a:txBody>
                    <a:bodyPr/>
                    <a:lstStyle/>
                    <a:p>
                      <a:pPr marL="0" marR="0" algn="l" rtl="0">
                        <a:lnSpc>
                          <a:spcPct val="115000"/>
                        </a:lnSpc>
                        <a:spcBef>
                          <a:spcPts val="0"/>
                        </a:spcBef>
                        <a:spcAft>
                          <a:spcPts val="0"/>
                        </a:spcAft>
                      </a:pPr>
                      <a:r>
                        <a:rPr lang="ru-Ru" sz="1400" b="0" i="0" u="none" strike="noStrike" kern="1200" baseline="0">
                          <a:solidFill>
                            <a:srgbClr val="000000"/>
                          </a:solidFill>
                          <a:effectLst/>
                          <a:latin typeface="Arial" panose="020B0604020202020204" pitchFamily="34" charset="0"/>
                          <a:ea typeface="+mn-ea"/>
                          <a:cs typeface="Arial" panose="020B0604020202020204" pitchFamily="34" charset="0"/>
                        </a:rPr>
                        <a:t>Другие</a:t>
                      </a:r>
                    </a:p>
                  </a:txBody>
                  <a:tcPr marL="68580" marR="68580" marT="0" marB="0">
                    <a:lnL w="6350" cap="flat" cmpd="sng" algn="ctr">
                      <a:solidFill>
                        <a:srgbClr val="BFBFBF"/>
                      </a:solidFill>
                      <a:prstDash val="solid"/>
                      <a:round/>
                      <a:headEnd type="none" w="med" len="med"/>
                      <a:tailEnd type="none" w="med" len="med"/>
                    </a:lnL>
                    <a:lnR w="6350" cap="flat" cmpd="sng" algn="ctr">
                      <a:solidFill>
                        <a:srgbClr val="BFBFBF"/>
                      </a:solidFill>
                      <a:prstDash val="solid"/>
                      <a:round/>
                      <a:headEnd type="none" w="med" len="med"/>
                      <a:tailEnd type="none" w="med" len="med"/>
                    </a:lnR>
                    <a:lnT w="6350" cap="flat" cmpd="sng" algn="ctr">
                      <a:solidFill>
                        <a:srgbClr val="BFBFBF"/>
                      </a:solidFill>
                      <a:prstDash val="solid"/>
                      <a:round/>
                      <a:headEnd type="none" w="med" len="med"/>
                      <a:tailEnd type="none" w="med" len="med"/>
                    </a:lnT>
                    <a:lnB w="6350" cap="flat" cmpd="sng" algn="ctr">
                      <a:solidFill>
                        <a:srgbClr val="BFBFBF"/>
                      </a:solidFill>
                      <a:prstDash val="solid"/>
                      <a:round/>
                      <a:headEnd type="none" w="med" len="med"/>
                      <a:tailEnd type="none" w="med" len="med"/>
                    </a:lnB>
                    <a:solidFill>
                      <a:schemeClr val="bg1"/>
                    </a:solidFill>
                  </a:tcPr>
                </a:tc>
                <a:tc>
                  <a:txBody>
                    <a:bodyPr/>
                    <a:lstStyle/>
                    <a:p>
                      <a:pPr algn="l" rtl="0" fontAlgn="b"/>
                      <a:r>
                        <a:rPr lang="ru-Ru" sz="1400" b="0" i="0" u="none" strike="noStrike" baseline="0">
                          <a:solidFill>
                            <a:srgbClr val="000000"/>
                          </a:solidFill>
                          <a:effectLst/>
                          <a:latin typeface="Arial" panose="020B0604020202020204" pitchFamily="34" charset="0"/>
                          <a:ea typeface="Gill Sans MT" panose="020B0502020104020203" pitchFamily="34" charset="0"/>
                          <a:cs typeface="Arial" panose="020B0604020202020204" pitchFamily="34" charset="0"/>
                        </a:rPr>
                        <a:t>0 %</a:t>
                      </a:r>
                    </a:p>
                  </a:txBody>
                  <a:tcPr marL="12599" marR="12599" marT="12599" marB="0" anchor="b">
                    <a:lnL w="6350" cap="flat" cmpd="sng" algn="ctr">
                      <a:solidFill>
                        <a:srgbClr val="BFBFBF"/>
                      </a:solidFill>
                      <a:prstDash val="solid"/>
                      <a:round/>
                      <a:headEnd type="none" w="med" len="med"/>
                      <a:tailEnd type="none" w="med" len="med"/>
                    </a:lnL>
                    <a:lnR w="6350" cap="flat" cmpd="sng" algn="ctr">
                      <a:solidFill>
                        <a:srgbClr val="BFBFBF"/>
                      </a:solidFill>
                      <a:prstDash val="solid"/>
                      <a:round/>
                      <a:headEnd type="none" w="med" len="med"/>
                      <a:tailEnd type="none" w="med" len="med"/>
                    </a:lnR>
                    <a:lnT w="6350" cap="flat" cmpd="sng" algn="ctr">
                      <a:solidFill>
                        <a:srgbClr val="BFBFBF"/>
                      </a:solidFill>
                      <a:prstDash val="solid"/>
                      <a:round/>
                      <a:headEnd type="none" w="med" len="med"/>
                      <a:tailEnd type="none" w="med" len="med"/>
                    </a:lnT>
                    <a:lnB w="6350" cap="flat" cmpd="sng" algn="ctr">
                      <a:solidFill>
                        <a:srgbClr val="BFBFBF"/>
                      </a:solidFill>
                      <a:prstDash val="solid"/>
                      <a:round/>
                      <a:headEnd type="none" w="med" len="med"/>
                      <a:tailEnd type="none" w="med" len="med"/>
                    </a:lnB>
                    <a:solidFill>
                      <a:schemeClr val="bg1"/>
                    </a:solidFill>
                  </a:tcPr>
                </a:tc>
                <a:extLst>
                  <a:ext uri="{0D108BD9-81ED-4DB2-BD59-A6C34878D82A}">
                    <a16:rowId xmlns:a16="http://schemas.microsoft.com/office/drawing/2014/main" val="10009"/>
                  </a:ext>
                </a:extLst>
              </a:tr>
              <a:tr h="416366">
                <a:tc>
                  <a:txBody>
                    <a:bodyPr/>
                    <a:lstStyle/>
                    <a:p>
                      <a:pPr marL="0" marR="0" algn="l" rtl="0">
                        <a:lnSpc>
                          <a:spcPct val="115000"/>
                        </a:lnSpc>
                        <a:spcBef>
                          <a:spcPts val="0"/>
                        </a:spcBef>
                        <a:spcAft>
                          <a:spcPts val="0"/>
                        </a:spcAft>
                      </a:pPr>
                      <a:r>
                        <a:rPr lang="ru-Ru" sz="1400" b="0" i="0" u="none" strike="noStrike" kern="1200" baseline="0">
                          <a:solidFill>
                            <a:srgbClr val="000000"/>
                          </a:solidFill>
                          <a:effectLst/>
                          <a:latin typeface="Arial" panose="020B0604020202020204" pitchFamily="34" charset="0"/>
                          <a:ea typeface="+mn-ea"/>
                          <a:cs typeface="Arial" panose="020B0604020202020204" pitchFamily="34" charset="0"/>
                        </a:rPr>
                        <a:t>Лимитирующие факторы отсутствуют</a:t>
                      </a:r>
                    </a:p>
                  </a:txBody>
                  <a:tcPr marL="68580" marR="68580" marT="0" marB="0">
                    <a:lnL w="6350" cap="flat" cmpd="sng" algn="ctr">
                      <a:solidFill>
                        <a:srgbClr val="BFBFBF"/>
                      </a:solidFill>
                      <a:prstDash val="solid"/>
                      <a:round/>
                      <a:headEnd type="none" w="med" len="med"/>
                      <a:tailEnd type="none" w="med" len="med"/>
                    </a:lnL>
                    <a:lnR w="6350" cap="flat" cmpd="sng" algn="ctr">
                      <a:solidFill>
                        <a:srgbClr val="BFBFBF"/>
                      </a:solidFill>
                      <a:prstDash val="solid"/>
                      <a:round/>
                      <a:headEnd type="none" w="med" len="med"/>
                      <a:tailEnd type="none" w="med" len="med"/>
                    </a:lnR>
                    <a:lnT w="6350" cap="flat" cmpd="sng" algn="ctr">
                      <a:solidFill>
                        <a:srgbClr val="BFBFBF"/>
                      </a:solidFill>
                      <a:prstDash val="solid"/>
                      <a:round/>
                      <a:headEnd type="none" w="med" len="med"/>
                      <a:tailEnd type="none" w="med" len="med"/>
                    </a:lnT>
                    <a:lnB w="6350" cap="flat" cmpd="sng" algn="ctr">
                      <a:solidFill>
                        <a:srgbClr val="BFBFBF"/>
                      </a:solidFill>
                      <a:prstDash val="solid"/>
                      <a:round/>
                      <a:headEnd type="none" w="med" len="med"/>
                      <a:tailEnd type="none" w="med" len="med"/>
                    </a:lnB>
                    <a:solidFill>
                      <a:schemeClr val="bg1"/>
                    </a:solidFill>
                  </a:tcPr>
                </a:tc>
                <a:tc>
                  <a:txBody>
                    <a:bodyPr/>
                    <a:lstStyle/>
                    <a:p>
                      <a:pPr algn="l" rtl="0" fontAlgn="b"/>
                      <a:r>
                        <a:rPr lang="ru-Ru" sz="1400" b="0" i="0" u="none" strike="noStrike" baseline="0">
                          <a:solidFill>
                            <a:srgbClr val="000000"/>
                          </a:solidFill>
                          <a:effectLst/>
                          <a:latin typeface="Arial" panose="020B0604020202020204" pitchFamily="34" charset="0"/>
                          <a:ea typeface="Gill Sans MT" panose="020B0502020104020203" pitchFamily="34" charset="0"/>
                          <a:cs typeface="Arial" panose="020B0604020202020204" pitchFamily="34" charset="0"/>
                        </a:rPr>
                        <a:t>2 %</a:t>
                      </a:r>
                    </a:p>
                  </a:txBody>
                  <a:tcPr marL="12599" marR="12599" marT="12599" marB="0" anchor="b">
                    <a:lnL w="6350" cap="flat" cmpd="sng" algn="ctr">
                      <a:solidFill>
                        <a:srgbClr val="BFBFBF"/>
                      </a:solidFill>
                      <a:prstDash val="solid"/>
                      <a:round/>
                      <a:headEnd type="none" w="med" len="med"/>
                      <a:tailEnd type="none" w="med" len="med"/>
                    </a:lnL>
                    <a:lnR w="6350" cap="flat" cmpd="sng" algn="ctr">
                      <a:solidFill>
                        <a:srgbClr val="BFBFBF"/>
                      </a:solidFill>
                      <a:prstDash val="solid"/>
                      <a:round/>
                      <a:headEnd type="none" w="med" len="med"/>
                      <a:tailEnd type="none" w="med" len="med"/>
                    </a:lnR>
                    <a:lnT w="6350" cap="flat" cmpd="sng" algn="ctr">
                      <a:solidFill>
                        <a:srgbClr val="BFBFBF"/>
                      </a:solidFill>
                      <a:prstDash val="solid"/>
                      <a:round/>
                      <a:headEnd type="none" w="med" len="med"/>
                      <a:tailEnd type="none" w="med" len="med"/>
                    </a:lnT>
                    <a:lnB w="6350" cap="flat" cmpd="sng" algn="ctr">
                      <a:solidFill>
                        <a:srgbClr val="BFBFBF"/>
                      </a:solidFill>
                      <a:prstDash val="solid"/>
                      <a:round/>
                      <a:headEnd type="none" w="med" len="med"/>
                      <a:tailEnd type="none" w="med" len="med"/>
                    </a:lnB>
                    <a:solidFill>
                      <a:schemeClr val="bg1"/>
                    </a:solidFill>
                  </a:tcPr>
                </a:tc>
                <a:extLst>
                  <a:ext uri="{0D108BD9-81ED-4DB2-BD59-A6C34878D82A}">
                    <a16:rowId xmlns:a16="http://schemas.microsoft.com/office/drawing/2014/main" val="10010"/>
                  </a:ext>
                </a:extLst>
              </a:tr>
              <a:tr h="416366">
                <a:tc>
                  <a:txBody>
                    <a:bodyPr/>
                    <a:lstStyle/>
                    <a:p>
                      <a:pPr marL="0" marR="0" algn="l" rtl="0">
                        <a:lnSpc>
                          <a:spcPct val="115000"/>
                        </a:lnSpc>
                        <a:spcBef>
                          <a:spcPts val="0"/>
                        </a:spcBef>
                        <a:spcAft>
                          <a:spcPts val="0"/>
                        </a:spcAft>
                      </a:pPr>
                      <a:r>
                        <a:rPr lang="ru-Ru" sz="1400" b="0" i="0" u="none" strike="noStrike" kern="1200" baseline="0">
                          <a:solidFill>
                            <a:srgbClr val="000000"/>
                          </a:solidFill>
                          <a:effectLst/>
                          <a:latin typeface="Arial" panose="020B0604020202020204" pitchFamily="34" charset="0"/>
                          <a:ea typeface="+mn-ea"/>
                          <a:cs typeface="Arial" panose="020B0604020202020204" pitchFamily="34" charset="0"/>
                        </a:rPr>
                        <a:t>Я не знаю</a:t>
                      </a:r>
                    </a:p>
                  </a:txBody>
                  <a:tcPr marL="68580" marR="68580" marT="0" marB="0">
                    <a:lnL w="6350" cap="flat" cmpd="sng" algn="ctr">
                      <a:solidFill>
                        <a:srgbClr val="BFBFBF"/>
                      </a:solidFill>
                      <a:prstDash val="solid"/>
                      <a:round/>
                      <a:headEnd type="none" w="med" len="med"/>
                      <a:tailEnd type="none" w="med" len="med"/>
                    </a:lnL>
                    <a:lnR w="6350" cap="flat" cmpd="sng" algn="ctr">
                      <a:solidFill>
                        <a:srgbClr val="BFBFBF"/>
                      </a:solidFill>
                      <a:prstDash val="solid"/>
                      <a:round/>
                      <a:headEnd type="none" w="med" len="med"/>
                      <a:tailEnd type="none" w="med" len="med"/>
                    </a:lnR>
                    <a:lnT w="6350" cap="flat" cmpd="sng" algn="ctr">
                      <a:solidFill>
                        <a:srgbClr val="BFBFBF"/>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rtl="0" fontAlgn="b"/>
                      <a:r>
                        <a:rPr lang="ru-Ru" sz="1400" b="0" i="0" u="none" strike="noStrike" baseline="0">
                          <a:solidFill>
                            <a:srgbClr val="000000"/>
                          </a:solidFill>
                          <a:effectLst/>
                          <a:latin typeface="Arial" panose="020B0604020202020204" pitchFamily="34" charset="0"/>
                          <a:ea typeface="Gill Sans MT" panose="020B0502020104020203" pitchFamily="34" charset="0"/>
                          <a:cs typeface="Arial" panose="020B0604020202020204" pitchFamily="34" charset="0"/>
                        </a:rPr>
                        <a:t>3 %</a:t>
                      </a:r>
                    </a:p>
                  </a:txBody>
                  <a:tcPr marL="12599" marR="12599" marT="12599" marB="0" anchor="b">
                    <a:lnL w="6350" cap="flat" cmpd="sng" algn="ctr">
                      <a:solidFill>
                        <a:srgbClr val="BFBFBF"/>
                      </a:solidFill>
                      <a:prstDash val="solid"/>
                      <a:round/>
                      <a:headEnd type="none" w="med" len="med"/>
                      <a:tailEnd type="none" w="med" len="med"/>
                    </a:lnL>
                    <a:lnR w="6350" cap="flat" cmpd="sng" algn="ctr">
                      <a:solidFill>
                        <a:srgbClr val="BFBFBF"/>
                      </a:solidFill>
                      <a:prstDash val="solid"/>
                      <a:round/>
                      <a:headEnd type="none" w="med" len="med"/>
                      <a:tailEnd type="none" w="med" len="med"/>
                    </a:lnR>
                    <a:lnT w="6350" cap="flat" cmpd="sng" algn="ctr">
                      <a:solidFill>
                        <a:srgbClr val="BFBFBF"/>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11"/>
                  </a:ext>
                </a:extLst>
              </a:tr>
            </a:tbl>
          </a:graphicData>
        </a:graphic>
      </p:graphicFrame>
    </p:spTree>
    <p:extLst>
      <p:ext uri="{BB962C8B-B14F-4D97-AF65-F5344CB8AC3E}">
        <p14:creationId xmlns:p14="http://schemas.microsoft.com/office/powerpoint/2010/main" val="374768958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EB682B97-EEB7-41A8-A00C-12996B60B484}"/>
              </a:ext>
            </a:extLst>
          </p:cNvPr>
          <p:cNvSpPr>
            <a:spLocks noGrp="1"/>
          </p:cNvSpPr>
          <p:nvPr>
            <p:ph type="sldNum" sz="quarter" idx="4"/>
          </p:nvPr>
        </p:nvSpPr>
        <p:spPr/>
        <p:txBody>
          <a:bodyPr/>
          <a:lstStyle/>
          <a:p>
            <a:pPr algn="r" rtl="0"/>
            <a:fld id="{42782948-4DBE-204D-AB9E-B65E067054AE}" type="slidenum">
              <a:rPr>
                <a:latin typeface="Arial" panose="020B0604020202020204" pitchFamily="34" charset="0"/>
                <a:cs typeface="Arial" panose="020B0604020202020204" pitchFamily="34" charset="0"/>
              </a:rPr>
              <a:pPr algn="r" rtl="0"/>
              <a:t>12</a:t>
            </a:fld>
            <a:endParaRPr lang="ru-Ru" dirty="0">
              <a:latin typeface="Arial" panose="020B0604020202020204" pitchFamily="34" charset="0"/>
              <a:cs typeface="Arial" panose="020B0604020202020204" pitchFamily="34" charset="0"/>
            </a:endParaRPr>
          </a:p>
        </p:txBody>
      </p:sp>
      <p:sp>
        <p:nvSpPr>
          <p:cNvPr id="3" name="Title 2">
            <a:extLst>
              <a:ext uri="{FF2B5EF4-FFF2-40B4-BE49-F238E27FC236}">
                <a16:creationId xmlns:a16="http://schemas.microsoft.com/office/drawing/2014/main" id="{2A3D1CE4-7387-4474-8C8F-6EAA6C4B7427}"/>
              </a:ext>
            </a:extLst>
          </p:cNvPr>
          <p:cNvSpPr>
            <a:spLocks noGrp="1"/>
          </p:cNvSpPr>
          <p:nvPr>
            <p:ph type="title"/>
          </p:nvPr>
        </p:nvSpPr>
        <p:spPr>
          <a:xfrm>
            <a:off x="914805" y="444701"/>
            <a:ext cx="10363200" cy="1069267"/>
          </a:xfrm>
        </p:spPr>
        <p:txBody>
          <a:bodyPr/>
          <a:lstStyle/>
          <a:p>
            <a:pPr algn="l" rtl="0"/>
            <a:r>
              <a:rPr lang="ru-Ru" b="0" i="0" u="none" baseline="0">
                <a:latin typeface="Arial" panose="020B0604020202020204" pitchFamily="34" charset="0"/>
                <a:cs typeface="Arial" panose="020B0604020202020204" pitchFamily="34" charset="0"/>
              </a:rPr>
              <a:t>Заключительные замечания по балльной оценке отдельных вопросов:</a:t>
            </a:r>
          </a:p>
        </p:txBody>
      </p:sp>
      <p:sp>
        <p:nvSpPr>
          <p:cNvPr id="4" name="Content Placeholder 3">
            <a:extLst>
              <a:ext uri="{FF2B5EF4-FFF2-40B4-BE49-F238E27FC236}">
                <a16:creationId xmlns:a16="http://schemas.microsoft.com/office/drawing/2014/main" id="{E1051EA4-3F08-40E2-BB75-D1EC1B6C687F}"/>
              </a:ext>
            </a:extLst>
          </p:cNvPr>
          <p:cNvSpPr>
            <a:spLocks noGrp="1"/>
          </p:cNvSpPr>
          <p:nvPr>
            <p:ph idx="1"/>
          </p:nvPr>
        </p:nvSpPr>
        <p:spPr/>
        <p:txBody>
          <a:bodyPr>
            <a:normAutofit/>
          </a:bodyPr>
          <a:lstStyle/>
          <a:p>
            <a:pPr algn="l" rtl="0"/>
            <a:r>
              <a:rPr lang="ru-Ru" sz="2400" b="0" i="0" u="none" baseline="0">
                <a:latin typeface="Arial" panose="020B0604020202020204" pitchFamily="34" charset="0"/>
                <a:ea typeface="Gill Sans MT" panose="020B0502020104020203" pitchFamily="34" charset="0"/>
                <a:cs typeface="Arial" panose="020B0604020202020204" pitchFamily="34" charset="0"/>
              </a:rPr>
              <a:t>Варианты ответов «Другое». Пожалуйста, укажите»:</a:t>
            </a:r>
          </a:p>
          <a:p>
            <a:pPr lvl="1" algn="l" rtl="0"/>
            <a:r>
              <a:rPr lang="ru-Ru" sz="2400" b="0" i="0" u="none" baseline="0">
                <a:latin typeface="Arial" panose="020B0604020202020204" pitchFamily="34" charset="0"/>
                <a:ea typeface="Gill Sans MT" panose="020B0502020104020203" pitchFamily="34" charset="0"/>
                <a:cs typeface="Arial" panose="020B0604020202020204" pitchFamily="34" charset="0"/>
              </a:rPr>
              <a:t>Выбор ответа «другое» </a:t>
            </a:r>
            <a:r>
              <a:rPr lang="ru-Ru" sz="2400" b="1" i="0" u="sng" baseline="0">
                <a:latin typeface="Arial" panose="020B0604020202020204" pitchFamily="34" charset="0"/>
                <a:ea typeface="Gill Sans MT" panose="020B0502020104020203" pitchFamily="34" charset="0"/>
                <a:cs typeface="Arial" panose="020B0604020202020204" pitchFamily="34" charset="0"/>
              </a:rPr>
              <a:t>не</a:t>
            </a:r>
            <a:r>
              <a:rPr lang="ru-Ru" sz="2400" b="0" i="0" u="none" baseline="0">
                <a:latin typeface="Arial" panose="020B0604020202020204" pitchFamily="34" charset="0"/>
                <a:ea typeface="Gill Sans MT" panose="020B0502020104020203" pitchFamily="34" charset="0"/>
                <a:cs typeface="Arial" panose="020B0604020202020204" pitchFamily="34" charset="0"/>
              </a:rPr>
              <a:t> оценивается с помощью инструмента анализа СММ</a:t>
            </a:r>
          </a:p>
          <a:p>
            <a:pPr lvl="1" algn="l" rtl="0"/>
            <a:r>
              <a:rPr lang="ru-Ru" sz="2400" b="0" i="0" u="none" baseline="0">
                <a:latin typeface="Arial" panose="020B0604020202020204" pitchFamily="34" charset="0"/>
                <a:ea typeface="Gill Sans MT" panose="020B0502020104020203" pitchFamily="34" charset="0"/>
                <a:cs typeface="Arial" panose="020B0604020202020204" pitchFamily="34" charset="0"/>
              </a:rPr>
              <a:t>Текстовые ответы должны быть «закодированы» в процессе проверки и подтверждения данных, чтобы быть «засчитанными».</a:t>
            </a:r>
          </a:p>
          <a:p>
            <a:pPr algn="l" rtl="0"/>
            <a:r>
              <a:rPr lang="ru-Ru" sz="2400" b="0" i="0" u="none" baseline="0">
                <a:latin typeface="Arial" panose="020B0604020202020204" pitchFamily="34" charset="0"/>
                <a:ea typeface="Gill Sans MT" panose="020B0502020104020203" pitchFamily="34" charset="0"/>
                <a:cs typeface="Arial" panose="020B0604020202020204" pitchFamily="34" charset="0"/>
              </a:rPr>
              <a:t>Физическая проверка:</a:t>
            </a:r>
          </a:p>
          <a:p>
            <a:pPr lvl="1" algn="l" rtl="0">
              <a:buFont typeface="Wingdings" panose="05000000000000000000" pitchFamily="2" charset="2"/>
              <a:buChar char="ü"/>
            </a:pPr>
            <a:r>
              <a:rPr lang="ru-Ru" sz="2400" b="0" i="0" u="none" baseline="0">
                <a:latin typeface="Arial" panose="020B0604020202020204" pitchFamily="34" charset="0"/>
                <a:ea typeface="Gill Sans MT" panose="020B0502020104020203" pitchFamily="34" charset="0"/>
                <a:cs typeface="Arial" panose="020B0604020202020204" pitchFamily="34" charset="0"/>
              </a:rPr>
              <a:t>Результаты физической проверки используются независимо от устного ответа</a:t>
            </a:r>
          </a:p>
          <a:p>
            <a:endParaRPr lang="ru-Ru" sz="24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90924145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F0F26BFD-414F-4DBB-8594-6FF831BA5785}"/>
              </a:ext>
            </a:extLst>
          </p:cNvPr>
          <p:cNvSpPr>
            <a:spLocks noGrp="1"/>
          </p:cNvSpPr>
          <p:nvPr>
            <p:ph type="sldNum" sz="quarter" idx="4"/>
          </p:nvPr>
        </p:nvSpPr>
        <p:spPr/>
        <p:txBody>
          <a:bodyPr/>
          <a:lstStyle/>
          <a:p>
            <a:pPr algn="r" rtl="0"/>
            <a:fld id="{42782948-4DBE-204D-AB9E-B65E067054AE}" type="slidenum">
              <a:rPr>
                <a:latin typeface="Arial" panose="020B0604020202020204" pitchFamily="34" charset="0"/>
                <a:cs typeface="Arial" panose="020B0604020202020204" pitchFamily="34" charset="0"/>
              </a:rPr>
              <a:pPr/>
              <a:t>13</a:t>
            </a:fld>
            <a:endParaRPr lang="ru-Ru" dirty="0">
              <a:latin typeface="Arial" panose="020B0604020202020204" pitchFamily="34" charset="0"/>
              <a:cs typeface="Arial" panose="020B0604020202020204" pitchFamily="34" charset="0"/>
            </a:endParaRPr>
          </a:p>
        </p:txBody>
      </p:sp>
      <p:sp>
        <p:nvSpPr>
          <p:cNvPr id="3" name="Title 2">
            <a:extLst>
              <a:ext uri="{FF2B5EF4-FFF2-40B4-BE49-F238E27FC236}">
                <a16:creationId xmlns:a16="http://schemas.microsoft.com/office/drawing/2014/main" id="{3998D137-1E83-43E3-BAF2-E92B5E1F7401}"/>
              </a:ext>
            </a:extLst>
          </p:cNvPr>
          <p:cNvSpPr>
            <a:spLocks noGrp="1"/>
          </p:cNvSpPr>
          <p:nvPr>
            <p:ph type="title"/>
          </p:nvPr>
        </p:nvSpPr>
        <p:spPr/>
        <p:txBody>
          <a:bodyPr/>
          <a:lstStyle/>
          <a:p>
            <a:pPr algn="l" rtl="0"/>
            <a:r>
              <a:rPr lang="ru-Ru" b="0" i="0" u="none" baseline="0">
                <a:latin typeface="Arial" panose="020B0604020202020204" pitchFamily="34" charset="0"/>
                <a:cs typeface="Arial" panose="020B0604020202020204" pitchFamily="34" charset="0"/>
              </a:rPr>
              <a:t>Модули оценок:  Взвешивание уровня зрелости</a:t>
            </a:r>
          </a:p>
        </p:txBody>
      </p:sp>
      <p:sp>
        <p:nvSpPr>
          <p:cNvPr id="4" name="Content Placeholder 3">
            <a:extLst>
              <a:ext uri="{FF2B5EF4-FFF2-40B4-BE49-F238E27FC236}">
                <a16:creationId xmlns:a16="http://schemas.microsoft.com/office/drawing/2014/main" id="{A7CF1867-E16F-4657-A947-E75DF092A0E4}"/>
              </a:ext>
            </a:extLst>
          </p:cNvPr>
          <p:cNvSpPr>
            <a:spLocks noGrp="1"/>
          </p:cNvSpPr>
          <p:nvPr>
            <p:ph idx="1"/>
          </p:nvPr>
        </p:nvSpPr>
        <p:spPr/>
        <p:txBody>
          <a:bodyPr/>
          <a:lstStyle/>
          <a:p>
            <a:endParaRPr lang="ru-Ru" dirty="0">
              <a:latin typeface="Arial" panose="020B0604020202020204" pitchFamily="34" charset="0"/>
              <a:cs typeface="Arial" panose="020B0604020202020204" pitchFamily="34" charset="0"/>
            </a:endParaRPr>
          </a:p>
        </p:txBody>
      </p:sp>
      <p:graphicFrame>
        <p:nvGraphicFramePr>
          <p:cNvPr id="5" name="Table 4">
            <a:extLst>
              <a:ext uri="{FF2B5EF4-FFF2-40B4-BE49-F238E27FC236}">
                <a16:creationId xmlns:a16="http://schemas.microsoft.com/office/drawing/2014/main" id="{900FE284-56AF-4A19-B45D-2B172A0E5697}"/>
              </a:ext>
            </a:extLst>
          </p:cNvPr>
          <p:cNvGraphicFramePr>
            <a:graphicFrameLocks noGrp="1"/>
          </p:cNvGraphicFramePr>
          <p:nvPr>
            <p:extLst>
              <p:ext uri="{D42A27DB-BD31-4B8C-83A1-F6EECF244321}">
                <p14:modId xmlns:p14="http://schemas.microsoft.com/office/powerpoint/2010/main" val="371665236"/>
              </p:ext>
            </p:extLst>
          </p:nvPr>
        </p:nvGraphicFramePr>
        <p:xfrm>
          <a:off x="955650" y="1715553"/>
          <a:ext cx="10381492" cy="4233225"/>
        </p:xfrm>
        <a:graphic>
          <a:graphicData uri="http://schemas.openxmlformats.org/drawingml/2006/table">
            <a:tbl>
              <a:tblPr firstRow="1" firstCol="1" bandRow="1">
                <a:tableStyleId>{5C22544A-7EE6-4342-B048-85BDC9FD1C3A}</a:tableStyleId>
              </a:tblPr>
              <a:tblGrid>
                <a:gridCol w="3424326">
                  <a:extLst>
                    <a:ext uri="{9D8B030D-6E8A-4147-A177-3AD203B41FA5}">
                      <a16:colId xmlns:a16="http://schemas.microsoft.com/office/drawing/2014/main" val="20000"/>
                    </a:ext>
                  </a:extLst>
                </a:gridCol>
                <a:gridCol w="6957166">
                  <a:extLst>
                    <a:ext uri="{9D8B030D-6E8A-4147-A177-3AD203B41FA5}">
                      <a16:colId xmlns:a16="http://schemas.microsoft.com/office/drawing/2014/main" val="20001"/>
                    </a:ext>
                  </a:extLst>
                </a:gridCol>
              </a:tblGrid>
              <a:tr h="1238855">
                <a:tc>
                  <a:txBody>
                    <a:bodyPr/>
                    <a:lstStyle/>
                    <a:p>
                      <a:pPr marL="0" marR="0" algn="l" rtl="0">
                        <a:lnSpc>
                          <a:spcPct val="115000"/>
                        </a:lnSpc>
                        <a:spcBef>
                          <a:spcPts val="0"/>
                        </a:spcBef>
                        <a:spcAft>
                          <a:spcPts val="0"/>
                        </a:spcAft>
                      </a:pPr>
                      <a:r>
                        <a:rPr lang="ru-Ru" sz="2400" b="1" i="0" u="none" baseline="0">
                          <a:effectLst/>
                          <a:latin typeface="Arial" panose="020B0604020202020204" pitchFamily="34" charset="0"/>
                          <a:ea typeface="Gill Sans MT" panose="020B0502020104020203" pitchFamily="34" charset="0"/>
                          <a:cs typeface="Arial" panose="020B0604020202020204" pitchFamily="34" charset="0"/>
                        </a:rPr>
                        <a:t>Название категории</a:t>
                      </a:r>
                      <a:endParaRPr lang="ru-Ru" sz="2400" dirty="0">
                        <a:effectLst/>
                        <a:latin typeface="Arial" panose="020B0604020202020204" pitchFamily="34" charset="0"/>
                        <a:ea typeface="Calibri"/>
                        <a:cs typeface="Arial" panose="020B0604020202020204" pitchFamily="34" charset="0"/>
                      </a:endParaRPr>
                    </a:p>
                  </a:txBody>
                  <a:tcPr marL="90712" marR="90712" marT="0" marB="0" anchor="b">
                    <a:solidFill>
                      <a:schemeClr val="accent1"/>
                    </a:solidFill>
                  </a:tcPr>
                </a:tc>
                <a:tc>
                  <a:txBody>
                    <a:bodyPr/>
                    <a:lstStyle/>
                    <a:p>
                      <a:pPr marL="0" marR="0" algn="l" rtl="0">
                        <a:lnSpc>
                          <a:spcPct val="115000"/>
                        </a:lnSpc>
                        <a:spcBef>
                          <a:spcPts val="0"/>
                        </a:spcBef>
                        <a:spcAft>
                          <a:spcPts val="0"/>
                        </a:spcAft>
                      </a:pPr>
                      <a:r>
                        <a:rPr lang="ru-Ru" sz="2400" b="1" i="0" u="none" baseline="0">
                          <a:effectLst/>
                          <a:latin typeface="Arial" panose="020B0604020202020204" pitchFamily="34" charset="0"/>
                          <a:ea typeface="Gill Sans MT" panose="020B0502020104020203" pitchFamily="34" charset="0"/>
                          <a:cs typeface="Arial" panose="020B0604020202020204" pitchFamily="34" charset="0"/>
                        </a:rPr>
                        <a:t>Доля от общей оценки за модуль</a:t>
                      </a:r>
                      <a:endParaRPr lang="ru-Ru" sz="2400" dirty="0">
                        <a:effectLst/>
                        <a:latin typeface="Arial" panose="020B0604020202020204" pitchFamily="34" charset="0"/>
                        <a:ea typeface="Calibri"/>
                        <a:cs typeface="Arial" panose="020B0604020202020204" pitchFamily="34" charset="0"/>
                      </a:endParaRPr>
                    </a:p>
                  </a:txBody>
                  <a:tcPr marL="90712" marR="90712" marT="0" marB="0" anchor="b">
                    <a:solidFill>
                      <a:schemeClr val="accent1"/>
                    </a:solidFill>
                  </a:tcPr>
                </a:tc>
                <a:extLst>
                  <a:ext uri="{0D108BD9-81ED-4DB2-BD59-A6C34878D82A}">
                    <a16:rowId xmlns:a16="http://schemas.microsoft.com/office/drawing/2014/main" val="10000"/>
                  </a:ext>
                </a:extLst>
              </a:tr>
              <a:tr h="598874">
                <a:tc>
                  <a:txBody>
                    <a:bodyPr/>
                    <a:lstStyle/>
                    <a:p>
                      <a:pPr marL="0" marR="0" algn="l" rtl="0">
                        <a:lnSpc>
                          <a:spcPct val="115000"/>
                        </a:lnSpc>
                        <a:spcBef>
                          <a:spcPts val="0"/>
                        </a:spcBef>
                        <a:spcAft>
                          <a:spcPts val="0"/>
                        </a:spcAft>
                      </a:pPr>
                      <a:r>
                        <a:rPr lang="ru-Ru" sz="2400" b="1" i="0" u="none" baseline="0">
                          <a:effectLst/>
                          <a:latin typeface="Arial" panose="020B0604020202020204" pitchFamily="34" charset="0"/>
                          <a:ea typeface="Gill Sans MT" panose="020B0502020104020203" pitchFamily="34" charset="0"/>
                          <a:cs typeface="Arial" panose="020B0604020202020204" pitchFamily="34" charset="0"/>
                        </a:rPr>
                        <a:t>Базовый</a:t>
                      </a:r>
                      <a:endParaRPr lang="ru-Ru" sz="2400" dirty="0">
                        <a:effectLst/>
                        <a:latin typeface="Arial" panose="020B0604020202020204" pitchFamily="34" charset="0"/>
                        <a:ea typeface="Calibri"/>
                        <a:cs typeface="Arial" panose="020B0604020202020204" pitchFamily="34" charset="0"/>
                      </a:endParaRPr>
                    </a:p>
                  </a:txBody>
                  <a:tcPr marL="90712" marR="90712" marT="0" marB="0">
                    <a:solidFill>
                      <a:schemeClr val="accent1"/>
                    </a:solidFill>
                  </a:tcPr>
                </a:tc>
                <a:tc>
                  <a:txBody>
                    <a:bodyPr/>
                    <a:lstStyle/>
                    <a:p>
                      <a:pPr marL="0" marR="0" algn="ctr" rtl="0">
                        <a:lnSpc>
                          <a:spcPct val="115000"/>
                        </a:lnSpc>
                        <a:spcBef>
                          <a:spcPts val="0"/>
                        </a:spcBef>
                        <a:spcAft>
                          <a:spcPts val="0"/>
                        </a:spcAft>
                      </a:pPr>
                      <a:r>
                        <a:rPr lang="ru-Ru" sz="2400" b="0" i="0" u="none" baseline="0">
                          <a:effectLst/>
                          <a:latin typeface="Arial" panose="020B0604020202020204" pitchFamily="34" charset="0"/>
                          <a:ea typeface="Gill Sans MT" panose="020B0502020104020203" pitchFamily="34" charset="0"/>
                          <a:cs typeface="Arial" panose="020B0604020202020204" pitchFamily="34" charset="0"/>
                        </a:rPr>
                        <a:t>50 %</a:t>
                      </a:r>
                      <a:endParaRPr lang="ru-Ru" sz="2400" dirty="0">
                        <a:effectLst/>
                        <a:latin typeface="Arial" panose="020B0604020202020204" pitchFamily="34" charset="0"/>
                        <a:ea typeface="Calibri"/>
                        <a:cs typeface="Arial" panose="020B0604020202020204" pitchFamily="34" charset="0"/>
                      </a:endParaRPr>
                    </a:p>
                  </a:txBody>
                  <a:tcPr marL="90712" marR="90712" marT="0" marB="0" anchor="ctr"/>
                </a:tc>
                <a:extLst>
                  <a:ext uri="{0D108BD9-81ED-4DB2-BD59-A6C34878D82A}">
                    <a16:rowId xmlns:a16="http://schemas.microsoft.com/office/drawing/2014/main" val="10001"/>
                  </a:ext>
                </a:extLst>
              </a:tr>
              <a:tr h="598874">
                <a:tc>
                  <a:txBody>
                    <a:bodyPr/>
                    <a:lstStyle/>
                    <a:p>
                      <a:pPr marL="0" marR="0" algn="l" rtl="0">
                        <a:lnSpc>
                          <a:spcPct val="115000"/>
                        </a:lnSpc>
                        <a:spcBef>
                          <a:spcPts val="0"/>
                        </a:spcBef>
                        <a:spcAft>
                          <a:spcPts val="0"/>
                        </a:spcAft>
                      </a:pPr>
                      <a:r>
                        <a:rPr lang="ru-Ru" sz="2400" b="1" i="0" u="none" baseline="0">
                          <a:effectLst/>
                          <a:latin typeface="Arial" panose="020B0604020202020204" pitchFamily="34" charset="0"/>
                          <a:ea typeface="Gill Sans MT" panose="020B0502020104020203" pitchFamily="34" charset="0"/>
                          <a:cs typeface="Arial" panose="020B0604020202020204" pitchFamily="34" charset="0"/>
                        </a:rPr>
                        <a:t>Средний</a:t>
                      </a:r>
                      <a:endParaRPr lang="ru-Ru" sz="2400" dirty="0">
                        <a:effectLst/>
                        <a:latin typeface="Arial" panose="020B0604020202020204" pitchFamily="34" charset="0"/>
                        <a:ea typeface="Calibri"/>
                        <a:cs typeface="Arial" panose="020B0604020202020204" pitchFamily="34" charset="0"/>
                      </a:endParaRPr>
                    </a:p>
                  </a:txBody>
                  <a:tcPr marL="90712" marR="90712" marT="0" marB="0">
                    <a:solidFill>
                      <a:schemeClr val="accent1"/>
                    </a:solidFill>
                  </a:tcPr>
                </a:tc>
                <a:tc>
                  <a:txBody>
                    <a:bodyPr/>
                    <a:lstStyle/>
                    <a:p>
                      <a:pPr marL="0" marR="0" algn="ctr" rtl="0">
                        <a:lnSpc>
                          <a:spcPct val="115000"/>
                        </a:lnSpc>
                        <a:spcBef>
                          <a:spcPts val="0"/>
                        </a:spcBef>
                        <a:spcAft>
                          <a:spcPts val="0"/>
                        </a:spcAft>
                      </a:pPr>
                      <a:r>
                        <a:rPr lang="ru-Ru" sz="2400" b="0" i="0" u="none" baseline="0">
                          <a:effectLst/>
                          <a:latin typeface="Arial" panose="020B0604020202020204" pitchFamily="34" charset="0"/>
                          <a:ea typeface="Gill Sans MT" panose="020B0502020104020203" pitchFamily="34" charset="0"/>
                          <a:cs typeface="Arial" panose="020B0604020202020204" pitchFamily="34" charset="0"/>
                        </a:rPr>
                        <a:t>30 %</a:t>
                      </a:r>
                      <a:endParaRPr lang="ru-Ru" sz="2400" dirty="0">
                        <a:effectLst/>
                        <a:latin typeface="Arial" panose="020B0604020202020204" pitchFamily="34" charset="0"/>
                        <a:ea typeface="Calibri"/>
                        <a:cs typeface="Arial" panose="020B0604020202020204" pitchFamily="34" charset="0"/>
                      </a:endParaRPr>
                    </a:p>
                  </a:txBody>
                  <a:tcPr marL="90712" marR="90712" marT="0" marB="0" anchor="ctr"/>
                </a:tc>
                <a:extLst>
                  <a:ext uri="{0D108BD9-81ED-4DB2-BD59-A6C34878D82A}">
                    <a16:rowId xmlns:a16="http://schemas.microsoft.com/office/drawing/2014/main" val="10002"/>
                  </a:ext>
                </a:extLst>
              </a:tr>
              <a:tr h="598874">
                <a:tc>
                  <a:txBody>
                    <a:bodyPr/>
                    <a:lstStyle/>
                    <a:p>
                      <a:pPr marL="0" marR="0" algn="l" rtl="0">
                        <a:lnSpc>
                          <a:spcPct val="115000"/>
                        </a:lnSpc>
                        <a:spcBef>
                          <a:spcPts val="0"/>
                        </a:spcBef>
                        <a:spcAft>
                          <a:spcPts val="0"/>
                        </a:spcAft>
                      </a:pPr>
                      <a:r>
                        <a:rPr lang="ru-Ru" sz="2400" b="1" i="0" u="none" baseline="0">
                          <a:effectLst/>
                          <a:latin typeface="Arial" panose="020B0604020202020204" pitchFamily="34" charset="0"/>
                          <a:ea typeface="Gill Sans MT" panose="020B0502020104020203" pitchFamily="34" charset="0"/>
                          <a:cs typeface="Arial" panose="020B0604020202020204" pitchFamily="34" charset="0"/>
                        </a:rPr>
                        <a:t>Продвинутый</a:t>
                      </a:r>
                      <a:endParaRPr lang="ru-Ru" sz="2400" dirty="0">
                        <a:effectLst/>
                        <a:latin typeface="Arial" panose="020B0604020202020204" pitchFamily="34" charset="0"/>
                        <a:ea typeface="Calibri"/>
                        <a:cs typeface="Arial" panose="020B0604020202020204" pitchFamily="34" charset="0"/>
                      </a:endParaRPr>
                    </a:p>
                  </a:txBody>
                  <a:tcPr marL="90712" marR="90712" marT="0" marB="0">
                    <a:solidFill>
                      <a:schemeClr val="accent1"/>
                    </a:solidFill>
                  </a:tcPr>
                </a:tc>
                <a:tc>
                  <a:txBody>
                    <a:bodyPr/>
                    <a:lstStyle/>
                    <a:p>
                      <a:pPr marL="0" marR="0" algn="ctr" rtl="0">
                        <a:lnSpc>
                          <a:spcPct val="115000"/>
                        </a:lnSpc>
                        <a:spcBef>
                          <a:spcPts val="0"/>
                        </a:spcBef>
                        <a:spcAft>
                          <a:spcPts val="0"/>
                        </a:spcAft>
                      </a:pPr>
                      <a:r>
                        <a:rPr lang="ru-Ru" sz="2400" b="0" i="0" u="none" baseline="0">
                          <a:effectLst/>
                          <a:latin typeface="Arial" panose="020B0604020202020204" pitchFamily="34" charset="0"/>
                          <a:ea typeface="Gill Sans MT" panose="020B0502020104020203" pitchFamily="34" charset="0"/>
                          <a:cs typeface="Arial" panose="020B0604020202020204" pitchFamily="34" charset="0"/>
                        </a:rPr>
                        <a:t>15 %</a:t>
                      </a:r>
                      <a:endParaRPr lang="ru-Ru" sz="2400" dirty="0">
                        <a:effectLst/>
                        <a:latin typeface="Arial" panose="020B0604020202020204" pitchFamily="34" charset="0"/>
                        <a:ea typeface="Calibri"/>
                        <a:cs typeface="Arial" panose="020B0604020202020204" pitchFamily="34" charset="0"/>
                      </a:endParaRPr>
                    </a:p>
                  </a:txBody>
                  <a:tcPr marL="90712" marR="90712" marT="0" marB="0" anchor="ctr"/>
                </a:tc>
                <a:extLst>
                  <a:ext uri="{0D108BD9-81ED-4DB2-BD59-A6C34878D82A}">
                    <a16:rowId xmlns:a16="http://schemas.microsoft.com/office/drawing/2014/main" val="10003"/>
                  </a:ext>
                </a:extLst>
              </a:tr>
              <a:tr h="598874">
                <a:tc>
                  <a:txBody>
                    <a:bodyPr/>
                    <a:lstStyle/>
                    <a:p>
                      <a:pPr marL="0" marR="0" algn="l" rtl="0">
                        <a:lnSpc>
                          <a:spcPct val="115000"/>
                        </a:lnSpc>
                        <a:spcBef>
                          <a:spcPts val="0"/>
                        </a:spcBef>
                        <a:spcAft>
                          <a:spcPts val="0"/>
                        </a:spcAft>
                      </a:pPr>
                      <a:r>
                        <a:rPr lang="ru-Ru" sz="2400" b="1" i="0" u="none" baseline="0">
                          <a:effectLst/>
                          <a:latin typeface="Arial" panose="020B0604020202020204" pitchFamily="34" charset="0"/>
                          <a:ea typeface="Gill Sans MT" panose="020B0502020104020203" pitchFamily="34" charset="0"/>
                          <a:cs typeface="Arial" panose="020B0604020202020204" pitchFamily="34" charset="0"/>
                        </a:rPr>
                        <a:t>Передовой</a:t>
                      </a:r>
                      <a:endParaRPr lang="ru-Ru" sz="2400" dirty="0">
                        <a:effectLst/>
                        <a:latin typeface="Arial" panose="020B0604020202020204" pitchFamily="34" charset="0"/>
                        <a:ea typeface="Calibri"/>
                        <a:cs typeface="Arial" panose="020B0604020202020204" pitchFamily="34" charset="0"/>
                      </a:endParaRPr>
                    </a:p>
                  </a:txBody>
                  <a:tcPr marL="90712" marR="90712" marT="0" marB="0">
                    <a:solidFill>
                      <a:schemeClr val="accent1"/>
                    </a:solidFill>
                  </a:tcPr>
                </a:tc>
                <a:tc>
                  <a:txBody>
                    <a:bodyPr/>
                    <a:lstStyle/>
                    <a:p>
                      <a:pPr marL="0" marR="0" algn="ctr" rtl="0">
                        <a:lnSpc>
                          <a:spcPct val="115000"/>
                        </a:lnSpc>
                        <a:spcBef>
                          <a:spcPts val="0"/>
                        </a:spcBef>
                        <a:spcAft>
                          <a:spcPts val="0"/>
                        </a:spcAft>
                      </a:pPr>
                      <a:r>
                        <a:rPr lang="ru-Ru" sz="2400" b="0" i="0" u="none" baseline="0">
                          <a:effectLst/>
                          <a:latin typeface="Arial" panose="020B0604020202020204" pitchFamily="34" charset="0"/>
                          <a:ea typeface="Gill Sans MT" panose="020B0502020104020203" pitchFamily="34" charset="0"/>
                          <a:cs typeface="Arial" panose="020B0604020202020204" pitchFamily="34" charset="0"/>
                        </a:rPr>
                        <a:t>5 %</a:t>
                      </a:r>
                      <a:endParaRPr lang="ru-Ru" sz="2400" dirty="0">
                        <a:effectLst/>
                        <a:latin typeface="Arial" panose="020B0604020202020204" pitchFamily="34" charset="0"/>
                        <a:ea typeface="Calibri"/>
                        <a:cs typeface="Arial" panose="020B0604020202020204" pitchFamily="34" charset="0"/>
                      </a:endParaRPr>
                    </a:p>
                  </a:txBody>
                  <a:tcPr marL="90712" marR="90712" marT="0" marB="0" anchor="ctr"/>
                </a:tc>
                <a:extLst>
                  <a:ext uri="{0D108BD9-81ED-4DB2-BD59-A6C34878D82A}">
                    <a16:rowId xmlns:a16="http://schemas.microsoft.com/office/drawing/2014/main" val="10004"/>
                  </a:ext>
                </a:extLst>
              </a:tr>
              <a:tr h="598874">
                <a:tc>
                  <a:txBody>
                    <a:bodyPr/>
                    <a:lstStyle/>
                    <a:p>
                      <a:pPr marL="0" marR="0" algn="l" rtl="0">
                        <a:lnSpc>
                          <a:spcPct val="115000"/>
                        </a:lnSpc>
                        <a:spcBef>
                          <a:spcPts val="0"/>
                        </a:spcBef>
                        <a:spcAft>
                          <a:spcPts val="0"/>
                        </a:spcAft>
                      </a:pPr>
                      <a:r>
                        <a:rPr lang="ru-Ru" sz="2400" b="1" i="0" u="none" baseline="0">
                          <a:effectLst/>
                          <a:latin typeface="Arial" panose="020B0604020202020204" pitchFamily="34" charset="0"/>
                          <a:ea typeface="Gill Sans MT" panose="020B0502020104020203" pitchFamily="34" charset="0"/>
                          <a:cs typeface="Arial" panose="020B0604020202020204" pitchFamily="34" charset="0"/>
                        </a:rPr>
                        <a:t>Описание</a:t>
                      </a:r>
                      <a:endParaRPr lang="ru-Ru" sz="2400" dirty="0">
                        <a:effectLst/>
                        <a:latin typeface="Arial" panose="020B0604020202020204" pitchFamily="34" charset="0"/>
                        <a:ea typeface="Calibri"/>
                        <a:cs typeface="Arial" panose="020B0604020202020204" pitchFamily="34" charset="0"/>
                      </a:endParaRPr>
                    </a:p>
                  </a:txBody>
                  <a:tcPr marL="90712" marR="90712" marT="0" marB="0">
                    <a:solidFill>
                      <a:schemeClr val="accent1"/>
                    </a:solidFill>
                  </a:tcPr>
                </a:tc>
                <a:tc>
                  <a:txBody>
                    <a:bodyPr/>
                    <a:lstStyle/>
                    <a:p>
                      <a:pPr marL="0" marR="0" algn="ctr" rtl="0">
                        <a:lnSpc>
                          <a:spcPct val="115000"/>
                        </a:lnSpc>
                        <a:spcBef>
                          <a:spcPts val="0"/>
                        </a:spcBef>
                        <a:spcAft>
                          <a:spcPts val="0"/>
                        </a:spcAft>
                      </a:pPr>
                      <a:r>
                        <a:rPr lang="ru-Ru" sz="2400" b="0" i="0" u="none" baseline="0">
                          <a:effectLst/>
                          <a:latin typeface="Arial" panose="020B0604020202020204" pitchFamily="34" charset="0"/>
                          <a:ea typeface="Gill Sans MT" panose="020B0502020104020203" pitchFamily="34" charset="0"/>
                          <a:cs typeface="Arial" panose="020B0604020202020204" pitchFamily="34" charset="0"/>
                        </a:rPr>
                        <a:t>0 %</a:t>
                      </a:r>
                      <a:endParaRPr lang="ru-Ru" sz="2400" dirty="0">
                        <a:effectLst/>
                        <a:latin typeface="Arial" panose="020B0604020202020204" pitchFamily="34" charset="0"/>
                        <a:ea typeface="Calibri"/>
                        <a:cs typeface="Arial" panose="020B0604020202020204" pitchFamily="34" charset="0"/>
                      </a:endParaRPr>
                    </a:p>
                  </a:txBody>
                  <a:tcPr marL="90712" marR="90712" marT="0" marB="0" anchor="ctr"/>
                </a:tc>
                <a:extLst>
                  <a:ext uri="{0D108BD9-81ED-4DB2-BD59-A6C34878D82A}">
                    <a16:rowId xmlns:a16="http://schemas.microsoft.com/office/drawing/2014/main" val="10005"/>
                  </a:ext>
                </a:extLst>
              </a:tr>
            </a:tbl>
          </a:graphicData>
        </a:graphic>
      </p:graphicFrame>
    </p:spTree>
    <p:extLst>
      <p:ext uri="{BB962C8B-B14F-4D97-AF65-F5344CB8AC3E}">
        <p14:creationId xmlns:p14="http://schemas.microsoft.com/office/powerpoint/2010/main" val="326151048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923B9D64-3E80-4201-B061-12158BA50347}"/>
              </a:ext>
            </a:extLst>
          </p:cNvPr>
          <p:cNvSpPr>
            <a:spLocks noGrp="1"/>
          </p:cNvSpPr>
          <p:nvPr>
            <p:ph type="sldNum" sz="quarter" idx="4"/>
          </p:nvPr>
        </p:nvSpPr>
        <p:spPr/>
        <p:txBody>
          <a:bodyPr/>
          <a:lstStyle/>
          <a:p>
            <a:pPr algn="r" rtl="0"/>
            <a:fld id="{42782948-4DBE-204D-AB9E-B65E067054AE}" type="slidenum">
              <a:rPr>
                <a:latin typeface="Arial" panose="020B0604020202020204" pitchFamily="34" charset="0"/>
                <a:cs typeface="Arial" panose="020B0604020202020204" pitchFamily="34" charset="0"/>
              </a:rPr>
              <a:pPr/>
              <a:t>14</a:t>
            </a:fld>
            <a:endParaRPr lang="ru-Ru" dirty="0">
              <a:latin typeface="Arial" panose="020B0604020202020204" pitchFamily="34" charset="0"/>
              <a:cs typeface="Arial" panose="020B0604020202020204" pitchFamily="34" charset="0"/>
            </a:endParaRPr>
          </a:p>
        </p:txBody>
      </p:sp>
      <p:sp>
        <p:nvSpPr>
          <p:cNvPr id="3" name="Title 2">
            <a:extLst>
              <a:ext uri="{FF2B5EF4-FFF2-40B4-BE49-F238E27FC236}">
                <a16:creationId xmlns:a16="http://schemas.microsoft.com/office/drawing/2014/main" id="{99C735C8-6B52-4880-BD2F-E2A18C72B76A}"/>
              </a:ext>
            </a:extLst>
          </p:cNvPr>
          <p:cNvSpPr>
            <a:spLocks noGrp="1"/>
          </p:cNvSpPr>
          <p:nvPr>
            <p:ph type="title"/>
          </p:nvPr>
        </p:nvSpPr>
        <p:spPr/>
        <p:txBody>
          <a:bodyPr/>
          <a:lstStyle/>
          <a:p>
            <a:pPr algn="l" rtl="0"/>
            <a:r>
              <a:rPr lang="ru-Ru" b="0" i="0" u="none" baseline="0">
                <a:latin typeface="Arial" panose="020B0604020202020204" pitchFamily="34" charset="0"/>
                <a:cs typeface="Arial" panose="020B0604020202020204" pitchFamily="34" charset="0"/>
              </a:rPr>
              <a:t>Модули оценок:  Сложите их</a:t>
            </a:r>
          </a:p>
        </p:txBody>
      </p:sp>
      <p:sp>
        <p:nvSpPr>
          <p:cNvPr id="4" name="Content Placeholder 3">
            <a:extLst>
              <a:ext uri="{FF2B5EF4-FFF2-40B4-BE49-F238E27FC236}">
                <a16:creationId xmlns:a16="http://schemas.microsoft.com/office/drawing/2014/main" id="{3588D84D-D28B-4692-B519-B07566E03A27}"/>
              </a:ext>
            </a:extLst>
          </p:cNvPr>
          <p:cNvSpPr>
            <a:spLocks noGrp="1"/>
          </p:cNvSpPr>
          <p:nvPr>
            <p:ph idx="1"/>
          </p:nvPr>
        </p:nvSpPr>
        <p:spPr/>
        <p:txBody>
          <a:bodyPr/>
          <a:lstStyle/>
          <a:p>
            <a:endParaRPr lang="ru-Ru">
              <a:latin typeface="Arial" panose="020B0604020202020204" pitchFamily="34" charset="0"/>
              <a:cs typeface="Arial" panose="020B0604020202020204" pitchFamily="34" charset="0"/>
            </a:endParaRPr>
          </a:p>
        </p:txBody>
      </p:sp>
      <p:graphicFrame>
        <p:nvGraphicFramePr>
          <p:cNvPr id="5" name="Table 4">
            <a:extLst>
              <a:ext uri="{FF2B5EF4-FFF2-40B4-BE49-F238E27FC236}">
                <a16:creationId xmlns:a16="http://schemas.microsoft.com/office/drawing/2014/main" id="{DF565487-6DB7-411B-A0E1-4FD2842D4EA3}"/>
              </a:ext>
            </a:extLst>
          </p:cNvPr>
          <p:cNvGraphicFramePr>
            <a:graphicFrameLocks noGrp="1"/>
          </p:cNvGraphicFramePr>
          <p:nvPr>
            <p:extLst>
              <p:ext uri="{D42A27DB-BD31-4B8C-83A1-F6EECF244321}">
                <p14:modId xmlns:p14="http://schemas.microsoft.com/office/powerpoint/2010/main" val="3202809914"/>
              </p:ext>
            </p:extLst>
          </p:nvPr>
        </p:nvGraphicFramePr>
        <p:xfrm>
          <a:off x="528220" y="1767384"/>
          <a:ext cx="11135559" cy="4354276"/>
        </p:xfrm>
        <a:graphic>
          <a:graphicData uri="http://schemas.openxmlformats.org/drawingml/2006/table">
            <a:tbl>
              <a:tblPr firstRow="1" bandRow="1">
                <a:tableStyleId>{5C22544A-7EE6-4342-B048-85BDC9FD1C3A}</a:tableStyleId>
              </a:tblPr>
              <a:tblGrid>
                <a:gridCol w="2307545">
                  <a:extLst>
                    <a:ext uri="{9D8B030D-6E8A-4147-A177-3AD203B41FA5}">
                      <a16:colId xmlns:a16="http://schemas.microsoft.com/office/drawing/2014/main" val="20000"/>
                    </a:ext>
                  </a:extLst>
                </a:gridCol>
                <a:gridCol w="1902335">
                  <a:extLst>
                    <a:ext uri="{9D8B030D-6E8A-4147-A177-3AD203B41FA5}">
                      <a16:colId xmlns:a16="http://schemas.microsoft.com/office/drawing/2014/main" val="20001"/>
                    </a:ext>
                  </a:extLst>
                </a:gridCol>
                <a:gridCol w="1813330">
                  <a:extLst>
                    <a:ext uri="{9D8B030D-6E8A-4147-A177-3AD203B41FA5}">
                      <a16:colId xmlns:a16="http://schemas.microsoft.com/office/drawing/2014/main" val="20002"/>
                    </a:ext>
                  </a:extLst>
                </a:gridCol>
                <a:gridCol w="2005159">
                  <a:extLst>
                    <a:ext uri="{9D8B030D-6E8A-4147-A177-3AD203B41FA5}">
                      <a16:colId xmlns:a16="http://schemas.microsoft.com/office/drawing/2014/main" val="1285301464"/>
                    </a:ext>
                  </a:extLst>
                </a:gridCol>
                <a:gridCol w="3107190">
                  <a:extLst>
                    <a:ext uri="{9D8B030D-6E8A-4147-A177-3AD203B41FA5}">
                      <a16:colId xmlns:a16="http://schemas.microsoft.com/office/drawing/2014/main" val="20003"/>
                    </a:ext>
                  </a:extLst>
                </a:gridCol>
              </a:tblGrid>
              <a:tr h="993513">
                <a:tc>
                  <a:txBody>
                    <a:bodyPr/>
                    <a:lstStyle/>
                    <a:p>
                      <a:pPr algn="l" rtl="0">
                        <a:lnSpc>
                          <a:spcPct val="100000"/>
                        </a:lnSpc>
                      </a:pPr>
                      <a:r>
                        <a:rPr lang="ru-Ru" sz="1800" b="1" i="0" u="none" baseline="0">
                          <a:latin typeface="Arial" panose="020B0604020202020204" pitchFamily="34" charset="0"/>
                          <a:ea typeface="Gill Sans MT" panose="020B0502020104020203" pitchFamily="34" charset="0"/>
                          <a:cs typeface="Arial" panose="020B0604020202020204" pitchFamily="34" charset="0"/>
                        </a:rPr>
                        <a:t>Уровень</a:t>
                      </a:r>
                    </a:p>
                  </a:txBody>
                  <a:tcPr marL="120949" marR="120949" marT="60475" marB="60475" anchor="b"/>
                </a:tc>
                <a:tc>
                  <a:txBody>
                    <a:bodyPr/>
                    <a:lstStyle/>
                    <a:p>
                      <a:pPr algn="l" rtl="0">
                        <a:lnSpc>
                          <a:spcPct val="100000"/>
                        </a:lnSpc>
                        <a:tabLst/>
                      </a:pPr>
                      <a:r>
                        <a:rPr lang="ru-Ru" sz="1800" b="1" i="0" u="none" baseline="0">
                          <a:latin typeface="Arial" panose="020B0604020202020204" pitchFamily="34" charset="0"/>
                          <a:ea typeface="Gill Sans MT" panose="020B0502020104020203" pitchFamily="34" charset="0"/>
                          <a:cs typeface="Arial" panose="020B0604020202020204" pitchFamily="34" charset="0"/>
                        </a:rPr>
                        <a:t>№ вопроса</a:t>
                      </a:r>
                    </a:p>
                  </a:txBody>
                  <a:tcPr marL="120949" marR="120949" marT="60475" marB="60475" anchor="b"/>
                </a:tc>
                <a:tc>
                  <a:txBody>
                    <a:bodyPr/>
                    <a:lstStyle/>
                    <a:p>
                      <a:pPr algn="l" rtl="0">
                        <a:lnSpc>
                          <a:spcPct val="100000"/>
                        </a:lnSpc>
                      </a:pPr>
                      <a:r>
                        <a:rPr lang="ru-Ru" sz="1800" b="1" i="0" u="none" baseline="0">
                          <a:latin typeface="Arial" panose="020B0604020202020204" pitchFamily="34" charset="0"/>
                          <a:ea typeface="Gill Sans MT" panose="020B0502020104020203" pitchFamily="34" charset="0"/>
                          <a:cs typeface="Arial" panose="020B0604020202020204" pitchFamily="34" charset="0"/>
                        </a:rPr>
                        <a:t>Кол-во «имеющихся в наличии» позиций</a:t>
                      </a:r>
                    </a:p>
                  </a:txBody>
                  <a:tcPr marL="120949" marR="120949" marT="60475" marB="60475" anchor="b"/>
                </a:tc>
                <a:tc>
                  <a:txBody>
                    <a:bodyPr/>
                    <a:lstStyle/>
                    <a:p>
                      <a:pPr algn="l" rtl="0">
                        <a:lnSpc>
                          <a:spcPct val="100000"/>
                        </a:lnSpc>
                      </a:pPr>
                      <a:r>
                        <a:rPr lang="ru-Ru" sz="1800" b="1" i="0" u="none" baseline="0">
                          <a:latin typeface="Arial" panose="020B0604020202020204" pitchFamily="34" charset="0"/>
                          <a:ea typeface="Gill Sans MT" panose="020B0502020104020203" pitchFamily="34" charset="0"/>
                          <a:cs typeface="Arial" panose="020B0604020202020204" pitchFamily="34" charset="0"/>
                        </a:rPr>
                        <a:t>Взвешивание</a:t>
                      </a:r>
                    </a:p>
                  </a:txBody>
                  <a:tcPr marL="120949" marR="120949" marT="60475" marB="60475" anchor="b"/>
                </a:tc>
                <a:tc>
                  <a:txBody>
                    <a:bodyPr/>
                    <a:lstStyle/>
                    <a:p>
                      <a:pPr algn="l" rtl="0">
                        <a:lnSpc>
                          <a:spcPct val="100000"/>
                        </a:lnSpc>
                      </a:pPr>
                      <a:r>
                        <a:rPr lang="ru-Ru" sz="1800" b="1" i="0" u="none" baseline="0">
                          <a:latin typeface="Arial" panose="020B0604020202020204" pitchFamily="34" charset="0"/>
                          <a:ea typeface="Gill Sans MT" panose="020B0502020104020203" pitchFamily="34" charset="0"/>
                          <a:cs typeface="Arial" panose="020B0604020202020204" pitchFamily="34" charset="0"/>
                        </a:rPr>
                        <a:t>Балл</a:t>
                      </a:r>
                    </a:p>
                  </a:txBody>
                  <a:tcPr marL="120949" marR="120949" marT="60475" marB="60475" anchor="b"/>
                </a:tc>
                <a:extLst>
                  <a:ext uri="{0D108BD9-81ED-4DB2-BD59-A6C34878D82A}">
                    <a16:rowId xmlns:a16="http://schemas.microsoft.com/office/drawing/2014/main" val="10000"/>
                  </a:ext>
                </a:extLst>
              </a:tr>
              <a:tr h="561551">
                <a:tc>
                  <a:txBody>
                    <a:bodyPr/>
                    <a:lstStyle/>
                    <a:p>
                      <a:pPr algn="l" rtl="0">
                        <a:lnSpc>
                          <a:spcPct val="100000"/>
                        </a:lnSpc>
                      </a:pPr>
                      <a:r>
                        <a:rPr lang="ru-Ru" sz="1800" b="0" i="0" u="none" baseline="0">
                          <a:latin typeface="Arial" panose="020B0604020202020204" pitchFamily="34" charset="0"/>
                          <a:ea typeface="Gill Sans MT" panose="020B0502020104020203" pitchFamily="34" charset="0"/>
                          <a:cs typeface="Arial" panose="020B0604020202020204" pitchFamily="34" charset="0"/>
                        </a:rPr>
                        <a:t>Базовый</a:t>
                      </a:r>
                    </a:p>
                  </a:txBody>
                  <a:tcPr marL="120949" marR="120949" marT="60475" marB="60475"/>
                </a:tc>
                <a:tc>
                  <a:txBody>
                    <a:bodyPr/>
                    <a:lstStyle/>
                    <a:p>
                      <a:pPr algn="ctr" rtl="0">
                        <a:lnSpc>
                          <a:spcPct val="100000"/>
                        </a:lnSpc>
                      </a:pPr>
                      <a:r>
                        <a:rPr lang="ru-Ru" sz="1800" b="0" i="0" u="none" baseline="0">
                          <a:latin typeface="Arial" panose="020B0604020202020204" pitchFamily="34" charset="0"/>
                          <a:ea typeface="Gill Sans MT" panose="020B0502020104020203" pitchFamily="34" charset="0"/>
                          <a:cs typeface="Arial" panose="020B0604020202020204" pitchFamily="34" charset="0"/>
                        </a:rPr>
                        <a:t>10</a:t>
                      </a:r>
                    </a:p>
                  </a:txBody>
                  <a:tcPr marL="120949" marR="120949" marT="60475" marB="60475" anchor="ctr"/>
                </a:tc>
                <a:tc>
                  <a:txBody>
                    <a:bodyPr/>
                    <a:lstStyle/>
                    <a:p>
                      <a:pPr algn="ctr" rtl="0">
                        <a:lnSpc>
                          <a:spcPct val="100000"/>
                        </a:lnSpc>
                      </a:pPr>
                      <a:r>
                        <a:rPr lang="ru-Ru" sz="1800" b="0" i="0" u="none" baseline="0">
                          <a:latin typeface="Arial" panose="020B0604020202020204" pitchFamily="34" charset="0"/>
                          <a:ea typeface="Gill Sans MT" panose="020B0502020104020203" pitchFamily="34" charset="0"/>
                          <a:cs typeface="Arial" panose="020B0604020202020204" pitchFamily="34" charset="0"/>
                        </a:rPr>
                        <a:t>7</a:t>
                      </a:r>
                    </a:p>
                  </a:txBody>
                  <a:tcPr marL="120949" marR="120949" marT="60475" marB="60475" anchor="ctr"/>
                </a:tc>
                <a:tc>
                  <a:txBody>
                    <a:bodyPr/>
                    <a:lstStyle/>
                    <a:p>
                      <a:pPr marL="0" marR="0" algn="ctr" rtl="0">
                        <a:lnSpc>
                          <a:spcPct val="100000"/>
                        </a:lnSpc>
                        <a:spcBef>
                          <a:spcPts val="0"/>
                        </a:spcBef>
                        <a:spcAft>
                          <a:spcPts val="0"/>
                        </a:spcAft>
                      </a:pPr>
                      <a:r>
                        <a:rPr lang="ru-Ru" sz="1800" b="0" i="0" u="none" baseline="0">
                          <a:effectLst/>
                          <a:latin typeface="Arial" panose="020B0604020202020204" pitchFamily="34" charset="0"/>
                          <a:ea typeface="Gill Sans MT" panose="020B0502020104020203" pitchFamily="34" charset="0"/>
                          <a:cs typeface="Arial" panose="020B0604020202020204" pitchFamily="34" charset="0"/>
                        </a:rPr>
                        <a:t>50 %</a:t>
                      </a:r>
                      <a:endParaRPr lang="ru-Ru" sz="1800" dirty="0">
                        <a:effectLst/>
                        <a:latin typeface="Arial" panose="020B0604020202020204" pitchFamily="34" charset="0"/>
                        <a:ea typeface="Calibri"/>
                        <a:cs typeface="Arial" panose="020B0604020202020204" pitchFamily="34" charset="0"/>
                      </a:endParaRPr>
                    </a:p>
                  </a:txBody>
                  <a:tcPr marL="90712" marR="90712" marT="0" marB="0" anchor="ctr"/>
                </a:tc>
                <a:tc>
                  <a:txBody>
                    <a:bodyPr/>
                    <a:lstStyle/>
                    <a:p>
                      <a:pPr algn="l" rtl="0">
                        <a:lnSpc>
                          <a:spcPct val="100000"/>
                        </a:lnSpc>
                      </a:pPr>
                      <a:r>
                        <a:rPr lang="ru-Ru" sz="1800" b="0" i="0" u="none" baseline="0">
                          <a:latin typeface="Arial" panose="020B0604020202020204" pitchFamily="34" charset="0"/>
                          <a:ea typeface="Gill Sans MT" panose="020B0502020104020203" pitchFamily="34" charset="0"/>
                          <a:cs typeface="Arial" panose="020B0604020202020204" pitchFamily="34" charset="0"/>
                        </a:rPr>
                        <a:t>70 % * 50 % = 35 %</a:t>
                      </a:r>
                    </a:p>
                  </a:txBody>
                  <a:tcPr marL="120949" marR="120949" marT="60475" marB="60475"/>
                </a:tc>
                <a:extLst>
                  <a:ext uri="{0D108BD9-81ED-4DB2-BD59-A6C34878D82A}">
                    <a16:rowId xmlns:a16="http://schemas.microsoft.com/office/drawing/2014/main" val="10001"/>
                  </a:ext>
                </a:extLst>
              </a:tr>
              <a:tr h="524114">
                <a:tc>
                  <a:txBody>
                    <a:bodyPr/>
                    <a:lstStyle/>
                    <a:p>
                      <a:pPr algn="l" rtl="0">
                        <a:lnSpc>
                          <a:spcPct val="100000"/>
                        </a:lnSpc>
                      </a:pPr>
                      <a:r>
                        <a:rPr lang="ru-Ru" sz="1800" b="0" i="0" u="none" baseline="0">
                          <a:latin typeface="Arial" panose="020B0604020202020204" pitchFamily="34" charset="0"/>
                          <a:ea typeface="Gill Sans MT" panose="020B0502020104020203" pitchFamily="34" charset="0"/>
                          <a:cs typeface="Arial" panose="020B0604020202020204" pitchFamily="34" charset="0"/>
                        </a:rPr>
                        <a:t>Средний</a:t>
                      </a:r>
                    </a:p>
                  </a:txBody>
                  <a:tcPr marL="120949" marR="120949" marT="60475" marB="60475"/>
                </a:tc>
                <a:tc>
                  <a:txBody>
                    <a:bodyPr/>
                    <a:lstStyle/>
                    <a:p>
                      <a:pPr algn="ctr" rtl="0">
                        <a:lnSpc>
                          <a:spcPct val="100000"/>
                        </a:lnSpc>
                      </a:pPr>
                      <a:r>
                        <a:rPr lang="ru-Ru" sz="1800" b="0" i="0" u="none" baseline="0">
                          <a:latin typeface="Arial" panose="020B0604020202020204" pitchFamily="34" charset="0"/>
                          <a:ea typeface="Gill Sans MT" panose="020B0502020104020203" pitchFamily="34" charset="0"/>
                          <a:cs typeface="Arial" panose="020B0604020202020204" pitchFamily="34" charset="0"/>
                        </a:rPr>
                        <a:t>8</a:t>
                      </a:r>
                    </a:p>
                  </a:txBody>
                  <a:tcPr marL="120949" marR="120949" marT="60475" marB="60475" anchor="ctr"/>
                </a:tc>
                <a:tc>
                  <a:txBody>
                    <a:bodyPr/>
                    <a:lstStyle/>
                    <a:p>
                      <a:pPr algn="ctr" rtl="0">
                        <a:lnSpc>
                          <a:spcPct val="100000"/>
                        </a:lnSpc>
                      </a:pPr>
                      <a:r>
                        <a:rPr lang="ru-Ru" sz="1800" b="0" i="0" u="none" baseline="0">
                          <a:latin typeface="Arial" panose="020B0604020202020204" pitchFamily="34" charset="0"/>
                          <a:ea typeface="Gill Sans MT" panose="020B0502020104020203" pitchFamily="34" charset="0"/>
                          <a:cs typeface="Arial" panose="020B0604020202020204" pitchFamily="34" charset="0"/>
                        </a:rPr>
                        <a:t>4</a:t>
                      </a:r>
                    </a:p>
                  </a:txBody>
                  <a:tcPr marL="120949" marR="120949" marT="60475" marB="60475" anchor="ctr"/>
                </a:tc>
                <a:tc>
                  <a:txBody>
                    <a:bodyPr/>
                    <a:lstStyle/>
                    <a:p>
                      <a:pPr marL="0" marR="0" algn="ctr" rtl="0">
                        <a:lnSpc>
                          <a:spcPct val="100000"/>
                        </a:lnSpc>
                        <a:spcBef>
                          <a:spcPts val="0"/>
                        </a:spcBef>
                        <a:spcAft>
                          <a:spcPts val="0"/>
                        </a:spcAft>
                      </a:pPr>
                      <a:r>
                        <a:rPr lang="ru-Ru" sz="1800" b="0" i="0" u="none" baseline="0">
                          <a:effectLst/>
                          <a:latin typeface="Arial" panose="020B0604020202020204" pitchFamily="34" charset="0"/>
                          <a:ea typeface="Gill Sans MT" panose="020B0502020104020203" pitchFamily="34" charset="0"/>
                          <a:cs typeface="Arial" panose="020B0604020202020204" pitchFamily="34" charset="0"/>
                        </a:rPr>
                        <a:t>30 %</a:t>
                      </a:r>
                      <a:endParaRPr lang="ru-Ru" sz="1800" dirty="0">
                        <a:effectLst/>
                        <a:latin typeface="Arial" panose="020B0604020202020204" pitchFamily="34" charset="0"/>
                        <a:ea typeface="Calibri"/>
                        <a:cs typeface="Arial" panose="020B0604020202020204" pitchFamily="34" charset="0"/>
                      </a:endParaRPr>
                    </a:p>
                  </a:txBody>
                  <a:tcPr marL="90712" marR="90712" marT="0" marB="0" anchor="ctr"/>
                </a:tc>
                <a:tc>
                  <a:txBody>
                    <a:bodyPr/>
                    <a:lstStyle/>
                    <a:p>
                      <a:pPr algn="l" rtl="0">
                        <a:lnSpc>
                          <a:spcPct val="100000"/>
                        </a:lnSpc>
                      </a:pPr>
                      <a:r>
                        <a:rPr lang="ru-Ru" sz="1800" b="0" i="0" u="none" baseline="0">
                          <a:latin typeface="Arial" panose="020B0604020202020204" pitchFamily="34" charset="0"/>
                          <a:ea typeface="Gill Sans MT" panose="020B0502020104020203" pitchFamily="34" charset="0"/>
                          <a:cs typeface="Arial" panose="020B0604020202020204" pitchFamily="34" charset="0"/>
                        </a:rPr>
                        <a:t>50 % * 30 % = 15 %</a:t>
                      </a:r>
                    </a:p>
                  </a:txBody>
                  <a:tcPr marL="120949" marR="120949" marT="60475" marB="60475"/>
                </a:tc>
                <a:extLst>
                  <a:ext uri="{0D108BD9-81ED-4DB2-BD59-A6C34878D82A}">
                    <a16:rowId xmlns:a16="http://schemas.microsoft.com/office/drawing/2014/main" val="10002"/>
                  </a:ext>
                </a:extLst>
              </a:tr>
              <a:tr h="561551">
                <a:tc>
                  <a:txBody>
                    <a:bodyPr/>
                    <a:lstStyle/>
                    <a:p>
                      <a:pPr algn="l" rtl="0">
                        <a:lnSpc>
                          <a:spcPct val="100000"/>
                        </a:lnSpc>
                      </a:pPr>
                      <a:r>
                        <a:rPr lang="ru-Ru" sz="1800" b="0" i="0" u="none" baseline="0">
                          <a:latin typeface="Arial" panose="020B0604020202020204" pitchFamily="34" charset="0"/>
                          <a:ea typeface="Gill Sans MT" panose="020B0502020104020203" pitchFamily="34" charset="0"/>
                          <a:cs typeface="Arial" panose="020B0604020202020204" pitchFamily="34" charset="0"/>
                        </a:rPr>
                        <a:t>Продвинутый</a:t>
                      </a:r>
                    </a:p>
                  </a:txBody>
                  <a:tcPr marL="120949" marR="120949" marT="60475" marB="60475"/>
                </a:tc>
                <a:tc>
                  <a:txBody>
                    <a:bodyPr/>
                    <a:lstStyle/>
                    <a:p>
                      <a:pPr algn="ctr" rtl="0">
                        <a:lnSpc>
                          <a:spcPct val="100000"/>
                        </a:lnSpc>
                      </a:pPr>
                      <a:r>
                        <a:rPr lang="ru-Ru" sz="1800" b="0" i="0" u="none" baseline="0">
                          <a:latin typeface="Arial" panose="020B0604020202020204" pitchFamily="34" charset="0"/>
                          <a:ea typeface="Gill Sans MT" panose="020B0502020104020203" pitchFamily="34" charset="0"/>
                          <a:cs typeface="Arial" panose="020B0604020202020204" pitchFamily="34" charset="0"/>
                        </a:rPr>
                        <a:t>4</a:t>
                      </a:r>
                    </a:p>
                  </a:txBody>
                  <a:tcPr marL="120949" marR="120949" marT="60475" marB="60475" anchor="ctr"/>
                </a:tc>
                <a:tc>
                  <a:txBody>
                    <a:bodyPr/>
                    <a:lstStyle/>
                    <a:p>
                      <a:pPr algn="ctr" rtl="0">
                        <a:lnSpc>
                          <a:spcPct val="100000"/>
                        </a:lnSpc>
                      </a:pPr>
                      <a:r>
                        <a:rPr lang="ru-Ru" sz="1800" b="0" i="0" u="none" baseline="0">
                          <a:latin typeface="Arial" panose="020B0604020202020204" pitchFamily="34" charset="0"/>
                          <a:ea typeface="Gill Sans MT" panose="020B0502020104020203" pitchFamily="34" charset="0"/>
                          <a:cs typeface="Arial" panose="020B0604020202020204" pitchFamily="34" charset="0"/>
                        </a:rPr>
                        <a:t>1</a:t>
                      </a:r>
                    </a:p>
                  </a:txBody>
                  <a:tcPr marL="120949" marR="120949" marT="60475" marB="60475" anchor="ctr"/>
                </a:tc>
                <a:tc>
                  <a:txBody>
                    <a:bodyPr/>
                    <a:lstStyle/>
                    <a:p>
                      <a:pPr marL="0" marR="0" algn="ctr" rtl="0">
                        <a:lnSpc>
                          <a:spcPct val="100000"/>
                        </a:lnSpc>
                        <a:spcBef>
                          <a:spcPts val="0"/>
                        </a:spcBef>
                        <a:spcAft>
                          <a:spcPts val="0"/>
                        </a:spcAft>
                      </a:pPr>
                      <a:r>
                        <a:rPr lang="ru-Ru" sz="1800" b="0" i="0" u="none" baseline="0">
                          <a:effectLst/>
                          <a:latin typeface="Arial" panose="020B0604020202020204" pitchFamily="34" charset="0"/>
                          <a:ea typeface="Gill Sans MT" panose="020B0502020104020203" pitchFamily="34" charset="0"/>
                          <a:cs typeface="Arial" panose="020B0604020202020204" pitchFamily="34" charset="0"/>
                        </a:rPr>
                        <a:t>15 %</a:t>
                      </a:r>
                      <a:endParaRPr lang="ru-Ru" sz="1800" dirty="0">
                        <a:effectLst/>
                        <a:latin typeface="Arial" panose="020B0604020202020204" pitchFamily="34" charset="0"/>
                        <a:ea typeface="Calibri"/>
                        <a:cs typeface="Arial" panose="020B0604020202020204" pitchFamily="34" charset="0"/>
                      </a:endParaRPr>
                    </a:p>
                  </a:txBody>
                  <a:tcPr marL="90712" marR="90712" marT="0" marB="0" anchor="ctr"/>
                </a:tc>
                <a:tc>
                  <a:txBody>
                    <a:bodyPr/>
                    <a:lstStyle/>
                    <a:p>
                      <a:pPr algn="l" rtl="0">
                        <a:lnSpc>
                          <a:spcPct val="100000"/>
                        </a:lnSpc>
                      </a:pPr>
                      <a:r>
                        <a:rPr lang="ru-Ru" sz="1800" b="0" i="0" u="none" baseline="0">
                          <a:latin typeface="Arial" panose="020B0604020202020204" pitchFamily="34" charset="0"/>
                          <a:ea typeface="Gill Sans MT" panose="020B0502020104020203" pitchFamily="34" charset="0"/>
                          <a:cs typeface="Arial" panose="020B0604020202020204" pitchFamily="34" charset="0"/>
                        </a:rPr>
                        <a:t>25 % * 15 % = 3,75 %</a:t>
                      </a:r>
                    </a:p>
                  </a:txBody>
                  <a:tcPr marL="120949" marR="120949" marT="60475" marB="60475"/>
                </a:tc>
                <a:extLst>
                  <a:ext uri="{0D108BD9-81ED-4DB2-BD59-A6C34878D82A}">
                    <a16:rowId xmlns:a16="http://schemas.microsoft.com/office/drawing/2014/main" val="10003"/>
                  </a:ext>
                </a:extLst>
              </a:tr>
              <a:tr h="561551">
                <a:tc>
                  <a:txBody>
                    <a:bodyPr/>
                    <a:lstStyle/>
                    <a:p>
                      <a:pPr algn="l" rtl="0">
                        <a:lnSpc>
                          <a:spcPct val="100000"/>
                        </a:lnSpc>
                      </a:pPr>
                      <a:r>
                        <a:rPr lang="ru-Ru" sz="1800" b="0" i="0" u="none" baseline="0">
                          <a:latin typeface="Arial" panose="020B0604020202020204" pitchFamily="34" charset="0"/>
                          <a:ea typeface="Gill Sans MT" panose="020B0502020104020203" pitchFamily="34" charset="0"/>
                          <a:cs typeface="Arial" panose="020B0604020202020204" pitchFamily="34" charset="0"/>
                        </a:rPr>
                        <a:t>SOA</a:t>
                      </a:r>
                    </a:p>
                  </a:txBody>
                  <a:tcPr marL="120949" marR="120949" marT="60475" marB="60475"/>
                </a:tc>
                <a:tc>
                  <a:txBody>
                    <a:bodyPr/>
                    <a:lstStyle/>
                    <a:p>
                      <a:pPr algn="ctr" rtl="0">
                        <a:lnSpc>
                          <a:spcPct val="100000"/>
                        </a:lnSpc>
                      </a:pPr>
                      <a:r>
                        <a:rPr lang="ru-Ru" sz="1800" b="0" i="0" u="none" baseline="0">
                          <a:latin typeface="Arial" panose="020B0604020202020204" pitchFamily="34" charset="0"/>
                          <a:ea typeface="Gill Sans MT" panose="020B0502020104020203" pitchFamily="34" charset="0"/>
                          <a:cs typeface="Arial" panose="020B0604020202020204" pitchFamily="34" charset="0"/>
                        </a:rPr>
                        <a:t>3</a:t>
                      </a:r>
                    </a:p>
                  </a:txBody>
                  <a:tcPr marL="120949" marR="120949" marT="60475" marB="60475" anchor="ctr"/>
                </a:tc>
                <a:tc>
                  <a:txBody>
                    <a:bodyPr/>
                    <a:lstStyle/>
                    <a:p>
                      <a:pPr algn="ctr" rtl="0">
                        <a:lnSpc>
                          <a:spcPct val="100000"/>
                        </a:lnSpc>
                      </a:pPr>
                      <a:r>
                        <a:rPr lang="ru-Ru" sz="1800" b="0" i="0" u="none" baseline="0">
                          <a:latin typeface="Arial" panose="020B0604020202020204" pitchFamily="34" charset="0"/>
                          <a:ea typeface="Gill Sans MT" panose="020B0502020104020203" pitchFamily="34" charset="0"/>
                          <a:cs typeface="Arial" panose="020B0604020202020204" pitchFamily="34" charset="0"/>
                        </a:rPr>
                        <a:t>1</a:t>
                      </a:r>
                    </a:p>
                  </a:txBody>
                  <a:tcPr marL="120949" marR="120949" marT="60475" marB="60475" anchor="ctr"/>
                </a:tc>
                <a:tc>
                  <a:txBody>
                    <a:bodyPr/>
                    <a:lstStyle/>
                    <a:p>
                      <a:pPr marL="0" marR="0" algn="ctr" rtl="0">
                        <a:lnSpc>
                          <a:spcPct val="100000"/>
                        </a:lnSpc>
                        <a:spcBef>
                          <a:spcPts val="0"/>
                        </a:spcBef>
                        <a:spcAft>
                          <a:spcPts val="0"/>
                        </a:spcAft>
                      </a:pPr>
                      <a:r>
                        <a:rPr lang="ru-Ru" sz="1800" b="0" i="0" u="none" baseline="0">
                          <a:effectLst/>
                          <a:latin typeface="Arial" panose="020B0604020202020204" pitchFamily="34" charset="0"/>
                          <a:ea typeface="Gill Sans MT" panose="020B0502020104020203" pitchFamily="34" charset="0"/>
                          <a:cs typeface="Arial" panose="020B0604020202020204" pitchFamily="34" charset="0"/>
                        </a:rPr>
                        <a:t>5 %</a:t>
                      </a:r>
                      <a:endParaRPr lang="ru-Ru" sz="1800" dirty="0">
                        <a:effectLst/>
                        <a:latin typeface="Arial" panose="020B0604020202020204" pitchFamily="34" charset="0"/>
                        <a:ea typeface="Calibri"/>
                        <a:cs typeface="Arial" panose="020B0604020202020204" pitchFamily="34" charset="0"/>
                      </a:endParaRPr>
                    </a:p>
                  </a:txBody>
                  <a:tcPr marL="90712" marR="90712" marT="0" marB="0" anchor="ctr"/>
                </a:tc>
                <a:tc>
                  <a:txBody>
                    <a:bodyPr/>
                    <a:lstStyle/>
                    <a:p>
                      <a:pPr algn="l" rtl="0">
                        <a:lnSpc>
                          <a:spcPct val="100000"/>
                        </a:lnSpc>
                      </a:pPr>
                      <a:r>
                        <a:rPr lang="ru-Ru" sz="1800" b="0" i="0" u="none" baseline="0">
                          <a:latin typeface="Arial" panose="020B0604020202020204" pitchFamily="34" charset="0"/>
                          <a:ea typeface="Gill Sans MT" panose="020B0502020104020203" pitchFamily="34" charset="0"/>
                          <a:cs typeface="Arial" panose="020B0604020202020204" pitchFamily="34" charset="0"/>
                        </a:rPr>
                        <a:t>33 % * 5 % = 1,7 %</a:t>
                      </a:r>
                    </a:p>
                  </a:txBody>
                  <a:tcPr marL="120949" marR="120949" marT="60475" marB="60475"/>
                </a:tc>
                <a:extLst>
                  <a:ext uri="{0D108BD9-81ED-4DB2-BD59-A6C34878D82A}">
                    <a16:rowId xmlns:a16="http://schemas.microsoft.com/office/drawing/2014/main" val="10004"/>
                  </a:ext>
                </a:extLst>
              </a:tr>
              <a:tr h="927279">
                <a:tc>
                  <a:txBody>
                    <a:bodyPr/>
                    <a:lstStyle/>
                    <a:p>
                      <a:pPr algn="l" rtl="0">
                        <a:lnSpc>
                          <a:spcPct val="100000"/>
                        </a:lnSpc>
                      </a:pPr>
                      <a:r>
                        <a:rPr lang="ru-Ru" sz="1800" b="1" i="0" u="none" baseline="0">
                          <a:latin typeface="Arial" panose="020B0604020202020204" pitchFamily="34" charset="0"/>
                          <a:ea typeface="Gill Sans MT" panose="020B0502020104020203" pitchFamily="34" charset="0"/>
                          <a:cs typeface="Arial" panose="020B0604020202020204" pitchFamily="34" charset="0"/>
                        </a:rPr>
                        <a:t>ИТОГО</a:t>
                      </a:r>
                    </a:p>
                  </a:txBody>
                  <a:tcPr marL="120949" marR="120949" marT="60475" marB="60475" anchor="ctr"/>
                </a:tc>
                <a:tc>
                  <a:txBody>
                    <a:bodyPr/>
                    <a:lstStyle/>
                    <a:p>
                      <a:pPr algn="ctr" rtl="0">
                        <a:lnSpc>
                          <a:spcPct val="100000"/>
                        </a:lnSpc>
                      </a:pPr>
                      <a:r>
                        <a:rPr lang="ru-Ru" sz="1800" b="1" i="0" u="none" baseline="0">
                          <a:latin typeface="Arial" panose="020B0604020202020204" pitchFamily="34" charset="0"/>
                          <a:ea typeface="Gill Sans MT" panose="020B0502020104020203" pitchFamily="34" charset="0"/>
                          <a:cs typeface="Arial" panose="020B0604020202020204" pitchFamily="34" charset="0"/>
                        </a:rPr>
                        <a:t>25</a:t>
                      </a:r>
                    </a:p>
                  </a:txBody>
                  <a:tcPr marL="120949" marR="120949" marT="60475" marB="60475" anchor="ctr"/>
                </a:tc>
                <a:tc>
                  <a:txBody>
                    <a:bodyPr/>
                    <a:lstStyle/>
                    <a:p>
                      <a:pPr algn="ctr" rtl="0">
                        <a:lnSpc>
                          <a:spcPct val="100000"/>
                        </a:lnSpc>
                      </a:pPr>
                      <a:r>
                        <a:rPr lang="ru-Ru" sz="1800" b="1" i="0" u="none" baseline="0">
                          <a:latin typeface="Arial" panose="020B0604020202020204" pitchFamily="34" charset="0"/>
                          <a:ea typeface="Gill Sans MT" panose="020B0502020104020203" pitchFamily="34" charset="0"/>
                          <a:cs typeface="Arial" panose="020B0604020202020204" pitchFamily="34" charset="0"/>
                        </a:rPr>
                        <a:t>13 (52 %)</a:t>
                      </a:r>
                    </a:p>
                  </a:txBody>
                  <a:tcPr marL="120949" marR="120949" marT="60475" marB="60475" anchor="ctr"/>
                </a:tc>
                <a:tc>
                  <a:txBody>
                    <a:bodyPr/>
                    <a:lstStyle/>
                    <a:p>
                      <a:pPr marL="0" marR="0" algn="ctr" rtl="0">
                        <a:lnSpc>
                          <a:spcPct val="100000"/>
                        </a:lnSpc>
                        <a:spcBef>
                          <a:spcPts val="0"/>
                        </a:spcBef>
                        <a:spcAft>
                          <a:spcPts val="0"/>
                        </a:spcAft>
                      </a:pPr>
                      <a:r>
                        <a:rPr lang="ru-Ru" sz="1800" b="0" i="0" u="none" baseline="0">
                          <a:effectLst/>
                          <a:latin typeface="Arial" panose="020B0604020202020204" pitchFamily="34" charset="0"/>
                          <a:ea typeface="Calibri"/>
                          <a:cs typeface="Arial" panose="020B0604020202020204" pitchFamily="34" charset="0"/>
                        </a:rPr>
                        <a:t>--</a:t>
                      </a:r>
                    </a:p>
                  </a:txBody>
                  <a:tcPr marL="90712" marR="90712" marT="0" marB="0" anchor="ctr"/>
                </a:tc>
                <a:tc>
                  <a:txBody>
                    <a:bodyPr/>
                    <a:lstStyle/>
                    <a:p>
                      <a:pPr algn="l" rtl="0">
                        <a:lnSpc>
                          <a:spcPct val="100000"/>
                        </a:lnSpc>
                      </a:pPr>
                      <a:r>
                        <a:rPr lang="ru-Ru" sz="1800" b="0" i="0" u="none" baseline="0">
                          <a:latin typeface="Arial" panose="020B0604020202020204" pitchFamily="34" charset="0"/>
                          <a:ea typeface="Gill Sans MT" panose="020B0502020104020203" pitchFamily="34" charset="0"/>
                          <a:cs typeface="Arial" panose="020B0604020202020204" pitchFamily="34" charset="0"/>
                        </a:rPr>
                        <a:t>35 % + 22,5 % + 7,5 % + 1,67 % = </a:t>
                      </a:r>
                      <a:r>
                        <a:rPr lang="ru-Ru" sz="1800" b="1" i="0" u="none" baseline="0">
                          <a:latin typeface="Arial" panose="020B0604020202020204" pitchFamily="34" charset="0"/>
                          <a:ea typeface="Gill Sans MT" panose="020B0502020104020203" pitchFamily="34" charset="0"/>
                          <a:cs typeface="Arial" panose="020B0604020202020204" pitchFamily="34" charset="0"/>
                        </a:rPr>
                        <a:t>55,5 %</a:t>
                      </a:r>
                    </a:p>
                  </a:txBody>
                  <a:tcPr marL="120949" marR="120949" marT="60475" marB="60475"/>
                </a:tc>
                <a:extLst>
                  <a:ext uri="{0D108BD9-81ED-4DB2-BD59-A6C34878D82A}">
                    <a16:rowId xmlns:a16="http://schemas.microsoft.com/office/drawing/2014/main" val="10005"/>
                  </a:ext>
                </a:extLst>
              </a:tr>
            </a:tbl>
          </a:graphicData>
        </a:graphic>
      </p:graphicFrame>
    </p:spTree>
    <p:extLst>
      <p:ext uri="{BB962C8B-B14F-4D97-AF65-F5344CB8AC3E}">
        <p14:creationId xmlns:p14="http://schemas.microsoft.com/office/powerpoint/2010/main" val="366889660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34A6FF79-E8F7-4C1F-B398-73DAD0BCF2EF}"/>
              </a:ext>
            </a:extLst>
          </p:cNvPr>
          <p:cNvSpPr>
            <a:spLocks noGrp="1"/>
          </p:cNvSpPr>
          <p:nvPr>
            <p:ph type="sldNum" sz="quarter" idx="4"/>
          </p:nvPr>
        </p:nvSpPr>
        <p:spPr/>
        <p:txBody>
          <a:bodyPr/>
          <a:lstStyle/>
          <a:p>
            <a:pPr algn="r" rtl="0"/>
            <a:fld id="{42782948-4DBE-204D-AB9E-B65E067054AE}" type="slidenum">
              <a:rPr>
                <a:latin typeface="Arial" panose="020B0604020202020204" pitchFamily="34" charset="0"/>
                <a:cs typeface="Arial" panose="020B0604020202020204" pitchFamily="34" charset="0"/>
              </a:rPr>
              <a:pPr/>
              <a:t>15</a:t>
            </a:fld>
            <a:endParaRPr lang="ru-Ru" dirty="0">
              <a:latin typeface="Arial" panose="020B0604020202020204" pitchFamily="34" charset="0"/>
              <a:cs typeface="Arial" panose="020B0604020202020204" pitchFamily="34" charset="0"/>
            </a:endParaRPr>
          </a:p>
        </p:txBody>
      </p:sp>
      <p:sp>
        <p:nvSpPr>
          <p:cNvPr id="3" name="Title 2">
            <a:extLst>
              <a:ext uri="{FF2B5EF4-FFF2-40B4-BE49-F238E27FC236}">
                <a16:creationId xmlns:a16="http://schemas.microsoft.com/office/drawing/2014/main" id="{5D7AC35B-CAD9-477C-8F3D-618B71E1753B}"/>
              </a:ext>
            </a:extLst>
          </p:cNvPr>
          <p:cNvSpPr>
            <a:spLocks noGrp="1"/>
          </p:cNvSpPr>
          <p:nvPr>
            <p:ph type="title"/>
          </p:nvPr>
        </p:nvSpPr>
        <p:spPr>
          <a:xfrm>
            <a:off x="543161" y="401680"/>
            <a:ext cx="10865391" cy="580800"/>
          </a:xfrm>
        </p:spPr>
        <p:txBody>
          <a:bodyPr/>
          <a:lstStyle/>
          <a:p>
            <a:pPr algn="l" rtl="0"/>
            <a:r>
              <a:rPr lang="ru-Ru" b="0" i="0" u="none" baseline="0">
                <a:latin typeface="Arial" panose="020B0604020202020204" pitchFamily="34" charset="0"/>
                <a:cs typeface="Arial" panose="020B0604020202020204" pitchFamily="34" charset="0"/>
              </a:rPr>
              <a:t>Модули оценок:  Вариативные модули x тип учреждения</a:t>
            </a:r>
          </a:p>
        </p:txBody>
      </p:sp>
      <p:graphicFrame>
        <p:nvGraphicFramePr>
          <p:cNvPr id="5" name="Content Placeholder 4">
            <a:extLst>
              <a:ext uri="{FF2B5EF4-FFF2-40B4-BE49-F238E27FC236}">
                <a16:creationId xmlns:a16="http://schemas.microsoft.com/office/drawing/2014/main" id="{01D1F27B-97A8-4967-9016-EB32E4B7E238}"/>
              </a:ext>
            </a:extLst>
          </p:cNvPr>
          <p:cNvGraphicFramePr>
            <a:graphicFrameLocks noGrp="1"/>
          </p:cNvGraphicFramePr>
          <p:nvPr>
            <p:ph idx="1"/>
            <p:extLst>
              <p:ext uri="{D42A27DB-BD31-4B8C-83A1-F6EECF244321}">
                <p14:modId xmlns:p14="http://schemas.microsoft.com/office/powerpoint/2010/main" val="2678364892"/>
              </p:ext>
            </p:extLst>
          </p:nvPr>
        </p:nvGraphicFramePr>
        <p:xfrm>
          <a:off x="648966" y="1350202"/>
          <a:ext cx="10653780" cy="2247756"/>
        </p:xfrm>
        <a:graphic>
          <a:graphicData uri="http://schemas.openxmlformats.org/drawingml/2006/table">
            <a:tbl>
              <a:tblPr firstRow="1" firstCol="1" bandRow="1">
                <a:tableStyleId>{5C22544A-7EE6-4342-B048-85BDC9FD1C3A}</a:tableStyleId>
              </a:tblPr>
              <a:tblGrid>
                <a:gridCol w="2333668">
                  <a:extLst>
                    <a:ext uri="{9D8B030D-6E8A-4147-A177-3AD203B41FA5}">
                      <a16:colId xmlns:a16="http://schemas.microsoft.com/office/drawing/2014/main" val="1265817001"/>
                    </a:ext>
                  </a:extLst>
                </a:gridCol>
                <a:gridCol w="1039811">
                  <a:extLst>
                    <a:ext uri="{9D8B030D-6E8A-4147-A177-3AD203B41FA5}">
                      <a16:colId xmlns:a16="http://schemas.microsoft.com/office/drawing/2014/main" val="2833829203"/>
                    </a:ext>
                  </a:extLst>
                </a:gridCol>
                <a:gridCol w="1039811">
                  <a:extLst>
                    <a:ext uri="{9D8B030D-6E8A-4147-A177-3AD203B41FA5}">
                      <a16:colId xmlns:a16="http://schemas.microsoft.com/office/drawing/2014/main" val="1815074464"/>
                    </a:ext>
                  </a:extLst>
                </a:gridCol>
                <a:gridCol w="1039811">
                  <a:extLst>
                    <a:ext uri="{9D8B030D-6E8A-4147-A177-3AD203B41FA5}">
                      <a16:colId xmlns:a16="http://schemas.microsoft.com/office/drawing/2014/main" val="1679526623"/>
                    </a:ext>
                  </a:extLst>
                </a:gridCol>
                <a:gridCol w="1039811">
                  <a:extLst>
                    <a:ext uri="{9D8B030D-6E8A-4147-A177-3AD203B41FA5}">
                      <a16:colId xmlns:a16="http://schemas.microsoft.com/office/drawing/2014/main" val="3625759357"/>
                    </a:ext>
                  </a:extLst>
                </a:gridCol>
                <a:gridCol w="1039811">
                  <a:extLst>
                    <a:ext uri="{9D8B030D-6E8A-4147-A177-3AD203B41FA5}">
                      <a16:colId xmlns:a16="http://schemas.microsoft.com/office/drawing/2014/main" val="1287018357"/>
                    </a:ext>
                  </a:extLst>
                </a:gridCol>
                <a:gridCol w="1039811">
                  <a:extLst>
                    <a:ext uri="{9D8B030D-6E8A-4147-A177-3AD203B41FA5}">
                      <a16:colId xmlns:a16="http://schemas.microsoft.com/office/drawing/2014/main" val="3490489956"/>
                    </a:ext>
                  </a:extLst>
                </a:gridCol>
                <a:gridCol w="1040623">
                  <a:extLst>
                    <a:ext uri="{9D8B030D-6E8A-4147-A177-3AD203B41FA5}">
                      <a16:colId xmlns:a16="http://schemas.microsoft.com/office/drawing/2014/main" val="501304043"/>
                    </a:ext>
                  </a:extLst>
                </a:gridCol>
                <a:gridCol w="1040623">
                  <a:extLst>
                    <a:ext uri="{9D8B030D-6E8A-4147-A177-3AD203B41FA5}">
                      <a16:colId xmlns:a16="http://schemas.microsoft.com/office/drawing/2014/main" val="3586997340"/>
                    </a:ext>
                  </a:extLst>
                </a:gridCol>
              </a:tblGrid>
              <a:tr h="319463">
                <a:tc gridSpan="9">
                  <a:txBody>
                    <a:bodyPr/>
                    <a:lstStyle/>
                    <a:p>
                      <a:pPr marL="0" marR="0" algn="l" rtl="0">
                        <a:lnSpc>
                          <a:spcPct val="107000"/>
                        </a:lnSpc>
                        <a:spcBef>
                          <a:spcPts val="0"/>
                        </a:spcBef>
                        <a:spcAft>
                          <a:spcPts val="0"/>
                        </a:spcAft>
                      </a:pPr>
                      <a:r>
                        <a:rPr lang="ru-Ru" sz="1400" b="1" i="0" u="none" baseline="0">
                          <a:effectLst/>
                          <a:latin typeface="Arial" panose="020B0604020202020204" pitchFamily="34" charset="0"/>
                          <a:cs typeface="Arial" panose="020B0604020202020204" pitchFamily="34" charset="0"/>
                        </a:rPr>
                        <a:t>ТАБЛИЦА МИНИСТЕРСТВО ЗДРАВООХРАНЕНИЯ/ЦЕНТРАЛЬНЫЙ УРОВЕНЬ</a:t>
                      </a:r>
                      <a:endParaRPr lang="ru-Ru" sz="2000" dirty="0">
                        <a:solidFill>
                          <a:srgbClr val="000000"/>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extLst>
                  <a:ext uri="{0D108BD9-81ED-4DB2-BD59-A6C34878D82A}">
                    <a16:rowId xmlns:a16="http://schemas.microsoft.com/office/drawing/2014/main" val="1427265999"/>
                  </a:ext>
                </a:extLst>
              </a:tr>
              <a:tr h="480260">
                <a:tc rowSpan="2">
                  <a:txBody>
                    <a:bodyPr/>
                    <a:lstStyle/>
                    <a:p>
                      <a:pPr marL="0" marR="0" algn="ctr" rtl="0">
                        <a:lnSpc>
                          <a:spcPct val="107000"/>
                        </a:lnSpc>
                        <a:spcBef>
                          <a:spcPts val="0"/>
                        </a:spcBef>
                        <a:spcAft>
                          <a:spcPts val="0"/>
                        </a:spcAft>
                      </a:pPr>
                      <a:r>
                        <a:rPr lang="ru-Ru" sz="1400" b="1" i="0" u="none" baseline="0">
                          <a:effectLst/>
                          <a:latin typeface="Arial" panose="020B0604020202020204" pitchFamily="34" charset="0"/>
                          <a:cs typeface="Arial" panose="020B0604020202020204" pitchFamily="34" charset="0"/>
                        </a:rPr>
                        <a:t>МОДУЛЬ</a:t>
                      </a:r>
                      <a:endParaRPr lang="ru-Ru" sz="2000">
                        <a:solidFill>
                          <a:srgbClr val="000000"/>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tc>
                <a:tc gridSpan="2">
                  <a:txBody>
                    <a:bodyPr/>
                    <a:lstStyle/>
                    <a:p>
                      <a:pPr marL="0" marR="0" algn="ctr" rtl="0">
                        <a:lnSpc>
                          <a:spcPct val="107000"/>
                        </a:lnSpc>
                        <a:spcBef>
                          <a:spcPts val="0"/>
                        </a:spcBef>
                        <a:spcAft>
                          <a:spcPts val="0"/>
                        </a:spcAft>
                      </a:pPr>
                      <a:r>
                        <a:rPr lang="ru-Ru" sz="1400" b="0" i="0" u="none" baseline="0">
                          <a:effectLst/>
                          <a:latin typeface="Arial" panose="020B0604020202020204" pitchFamily="34" charset="0"/>
                          <a:cs typeface="Arial" panose="020B0604020202020204" pitchFamily="34" charset="0"/>
                        </a:rPr>
                        <a:t>БАЗОВЫЙ (50 %)</a:t>
                      </a:r>
                      <a:endParaRPr lang="ru-Ru" sz="2000" dirty="0">
                        <a:solidFill>
                          <a:srgbClr val="000000"/>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tc>
                <a:tc hMerge="1">
                  <a:txBody>
                    <a:bodyPr/>
                    <a:lstStyle/>
                    <a:p>
                      <a:endParaRPr lang="ru-Ru"/>
                    </a:p>
                  </a:txBody>
                  <a:tcPr/>
                </a:tc>
                <a:tc gridSpan="2">
                  <a:txBody>
                    <a:bodyPr/>
                    <a:lstStyle/>
                    <a:p>
                      <a:pPr marL="0" marR="0" algn="ctr" rtl="0">
                        <a:lnSpc>
                          <a:spcPct val="107000"/>
                        </a:lnSpc>
                        <a:spcBef>
                          <a:spcPts val="0"/>
                        </a:spcBef>
                        <a:spcAft>
                          <a:spcPts val="0"/>
                        </a:spcAft>
                      </a:pPr>
                      <a:r>
                        <a:rPr lang="ru-Ru" sz="1400" b="0" i="0" u="none" baseline="0">
                          <a:effectLst/>
                          <a:latin typeface="Arial" panose="020B0604020202020204" pitchFamily="34" charset="0"/>
                          <a:cs typeface="Arial" panose="020B0604020202020204" pitchFamily="34" charset="0"/>
                        </a:rPr>
                        <a:t>СРЕДНИЙ (30 %)</a:t>
                      </a:r>
                      <a:endParaRPr lang="ru-Ru" sz="2000">
                        <a:solidFill>
                          <a:srgbClr val="000000"/>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tc>
                <a:tc hMerge="1">
                  <a:txBody>
                    <a:bodyPr/>
                    <a:lstStyle/>
                    <a:p>
                      <a:endParaRPr lang="ru-Ru"/>
                    </a:p>
                  </a:txBody>
                  <a:tcPr/>
                </a:tc>
                <a:tc gridSpan="2">
                  <a:txBody>
                    <a:bodyPr/>
                    <a:lstStyle/>
                    <a:p>
                      <a:pPr marL="0" marR="0" algn="ctr" rtl="0">
                        <a:lnSpc>
                          <a:spcPct val="107000"/>
                        </a:lnSpc>
                        <a:spcBef>
                          <a:spcPts val="0"/>
                        </a:spcBef>
                        <a:spcAft>
                          <a:spcPts val="0"/>
                        </a:spcAft>
                      </a:pPr>
                      <a:r>
                        <a:rPr lang="ru-Ru" sz="1400" b="0" i="0" u="none" baseline="0">
                          <a:effectLst/>
                          <a:latin typeface="Arial" panose="020B0604020202020204" pitchFamily="34" charset="0"/>
                          <a:cs typeface="Arial" panose="020B0604020202020204" pitchFamily="34" charset="0"/>
                        </a:rPr>
                        <a:t>ПРОДВИНУТЫЙ (15 %)</a:t>
                      </a:r>
                      <a:endParaRPr lang="ru-Ru" sz="2000">
                        <a:solidFill>
                          <a:srgbClr val="000000"/>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tc>
                <a:tc hMerge="1">
                  <a:txBody>
                    <a:bodyPr/>
                    <a:lstStyle/>
                    <a:p>
                      <a:endParaRPr lang="ru-Ru"/>
                    </a:p>
                  </a:txBody>
                  <a:tcPr/>
                </a:tc>
                <a:tc gridSpan="2">
                  <a:txBody>
                    <a:bodyPr/>
                    <a:lstStyle/>
                    <a:p>
                      <a:pPr marL="0" marR="0" algn="ctr" rtl="0">
                        <a:lnSpc>
                          <a:spcPct val="107000"/>
                        </a:lnSpc>
                        <a:spcBef>
                          <a:spcPts val="0"/>
                        </a:spcBef>
                        <a:spcAft>
                          <a:spcPts val="0"/>
                        </a:spcAft>
                      </a:pPr>
                      <a:r>
                        <a:rPr lang="ru-Ru" sz="1400" b="0" i="0" u="none" baseline="0">
                          <a:effectLst/>
                          <a:latin typeface="Arial" panose="020B0604020202020204" pitchFamily="34" charset="0"/>
                          <a:cs typeface="Arial" panose="020B0604020202020204" pitchFamily="34" charset="0"/>
                        </a:rPr>
                        <a:t>SOA (5 %)</a:t>
                      </a:r>
                      <a:endParaRPr lang="ru-Ru" sz="2000" dirty="0">
                        <a:solidFill>
                          <a:srgbClr val="000000"/>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tc>
                <a:tc hMerge="1">
                  <a:txBody>
                    <a:bodyPr/>
                    <a:lstStyle/>
                    <a:p>
                      <a:endParaRPr lang="ru-Ru"/>
                    </a:p>
                  </a:txBody>
                  <a:tcPr/>
                </a:tc>
                <a:extLst>
                  <a:ext uri="{0D108BD9-81ED-4DB2-BD59-A6C34878D82A}">
                    <a16:rowId xmlns:a16="http://schemas.microsoft.com/office/drawing/2014/main" val="2188531395"/>
                  </a:ext>
                </a:extLst>
              </a:tr>
              <a:tr h="241419">
                <a:tc vMerge="1">
                  <a:txBody>
                    <a:bodyPr/>
                    <a:lstStyle/>
                    <a:p>
                      <a:endParaRPr lang="ru-Ru"/>
                    </a:p>
                  </a:txBody>
                  <a:tcPr/>
                </a:tc>
                <a:tc>
                  <a:txBody>
                    <a:bodyPr/>
                    <a:lstStyle/>
                    <a:p>
                      <a:pPr marL="0" marR="0" algn="ctr" rtl="0">
                        <a:lnSpc>
                          <a:spcPct val="107000"/>
                        </a:lnSpc>
                        <a:spcBef>
                          <a:spcPts val="0"/>
                        </a:spcBef>
                        <a:spcAft>
                          <a:spcPts val="0"/>
                        </a:spcAft>
                      </a:pPr>
                      <a:r>
                        <a:rPr lang="ru-Ru" sz="1400" b="0" i="0" u="none" baseline="0">
                          <a:effectLst/>
                          <a:latin typeface="Arial" panose="020B0604020202020204" pitchFamily="34" charset="0"/>
                          <a:cs typeface="Arial" panose="020B0604020202020204" pitchFamily="34" charset="0"/>
                        </a:rPr>
                        <a:t>№ ответа</a:t>
                      </a:r>
                      <a:endParaRPr lang="ru-Ru" sz="2000" dirty="0">
                        <a:solidFill>
                          <a:srgbClr val="000000"/>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tc>
                <a:tc>
                  <a:txBody>
                    <a:bodyPr/>
                    <a:lstStyle/>
                    <a:p>
                      <a:pPr marL="0" marR="0" algn="ctr" rtl="0">
                        <a:lnSpc>
                          <a:spcPct val="107000"/>
                        </a:lnSpc>
                        <a:spcBef>
                          <a:spcPts val="0"/>
                        </a:spcBef>
                        <a:spcAft>
                          <a:spcPts val="0"/>
                        </a:spcAft>
                      </a:pPr>
                      <a:r>
                        <a:rPr lang="ru-Ru" sz="1400" b="0" i="0" u="none" baseline="0">
                          <a:effectLst/>
                          <a:latin typeface="Arial" panose="020B0604020202020204" pitchFamily="34" charset="0"/>
                          <a:cs typeface="Arial" panose="020B0604020202020204" pitchFamily="34" charset="0"/>
                        </a:rPr>
                        <a:t>Вес</a:t>
                      </a:r>
                      <a:endParaRPr lang="ru-Ru" sz="2000" dirty="0">
                        <a:solidFill>
                          <a:srgbClr val="000000"/>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tc>
                <a:tc>
                  <a:txBody>
                    <a:bodyPr/>
                    <a:lstStyle/>
                    <a:p>
                      <a:pPr marL="0" marR="0" algn="ctr" rtl="0">
                        <a:lnSpc>
                          <a:spcPct val="107000"/>
                        </a:lnSpc>
                        <a:spcBef>
                          <a:spcPts val="0"/>
                        </a:spcBef>
                        <a:spcAft>
                          <a:spcPts val="0"/>
                        </a:spcAft>
                      </a:pPr>
                      <a:r>
                        <a:rPr lang="ru-Ru" sz="1400" b="0" i="0" u="none" baseline="0">
                          <a:effectLst/>
                          <a:latin typeface="Arial" panose="020B0604020202020204" pitchFamily="34" charset="0"/>
                          <a:cs typeface="Arial" panose="020B0604020202020204" pitchFamily="34" charset="0"/>
                        </a:rPr>
                        <a:t>№ ответа</a:t>
                      </a:r>
                      <a:endParaRPr lang="ru-Ru" sz="2000" dirty="0">
                        <a:solidFill>
                          <a:srgbClr val="000000"/>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tc>
                <a:tc>
                  <a:txBody>
                    <a:bodyPr/>
                    <a:lstStyle/>
                    <a:p>
                      <a:pPr marL="0" marR="0" algn="ctr" rtl="0">
                        <a:lnSpc>
                          <a:spcPct val="107000"/>
                        </a:lnSpc>
                        <a:spcBef>
                          <a:spcPts val="0"/>
                        </a:spcBef>
                        <a:spcAft>
                          <a:spcPts val="0"/>
                        </a:spcAft>
                      </a:pPr>
                      <a:r>
                        <a:rPr lang="ru-Ru" sz="1400" b="0" i="0" u="none" baseline="0">
                          <a:effectLst/>
                          <a:latin typeface="Arial" panose="020B0604020202020204" pitchFamily="34" charset="0"/>
                          <a:cs typeface="Arial" panose="020B0604020202020204" pitchFamily="34" charset="0"/>
                        </a:rPr>
                        <a:t>Вес</a:t>
                      </a:r>
                      <a:endParaRPr lang="ru-Ru" sz="2000" dirty="0">
                        <a:solidFill>
                          <a:srgbClr val="000000"/>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tc>
                <a:tc>
                  <a:txBody>
                    <a:bodyPr/>
                    <a:lstStyle/>
                    <a:p>
                      <a:pPr marL="0" marR="0" algn="ctr" rtl="0">
                        <a:lnSpc>
                          <a:spcPct val="107000"/>
                        </a:lnSpc>
                        <a:spcBef>
                          <a:spcPts val="0"/>
                        </a:spcBef>
                        <a:spcAft>
                          <a:spcPts val="0"/>
                        </a:spcAft>
                      </a:pPr>
                      <a:r>
                        <a:rPr lang="ru-Ru" sz="1400" b="0" i="0" u="none" baseline="0">
                          <a:effectLst/>
                          <a:latin typeface="Arial" panose="020B0604020202020204" pitchFamily="34" charset="0"/>
                          <a:cs typeface="Arial" panose="020B0604020202020204" pitchFamily="34" charset="0"/>
                        </a:rPr>
                        <a:t>№ ответа</a:t>
                      </a:r>
                      <a:endParaRPr lang="ru-Ru" sz="2000" dirty="0">
                        <a:solidFill>
                          <a:srgbClr val="000000"/>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tc>
                <a:tc>
                  <a:txBody>
                    <a:bodyPr/>
                    <a:lstStyle/>
                    <a:p>
                      <a:pPr marL="0" marR="0" algn="ctr" rtl="0">
                        <a:lnSpc>
                          <a:spcPct val="107000"/>
                        </a:lnSpc>
                        <a:spcBef>
                          <a:spcPts val="0"/>
                        </a:spcBef>
                        <a:spcAft>
                          <a:spcPts val="0"/>
                        </a:spcAft>
                      </a:pPr>
                      <a:r>
                        <a:rPr lang="ru-Ru" sz="1400" b="0" i="0" u="none" baseline="0">
                          <a:effectLst/>
                          <a:latin typeface="Arial" panose="020B0604020202020204" pitchFamily="34" charset="0"/>
                          <a:cs typeface="Arial" panose="020B0604020202020204" pitchFamily="34" charset="0"/>
                        </a:rPr>
                        <a:t>Вес</a:t>
                      </a:r>
                      <a:endParaRPr lang="ru-Ru" sz="2000" dirty="0">
                        <a:solidFill>
                          <a:srgbClr val="000000"/>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tc>
                <a:tc>
                  <a:txBody>
                    <a:bodyPr/>
                    <a:lstStyle/>
                    <a:p>
                      <a:pPr marL="0" marR="0" algn="ctr" rtl="0">
                        <a:lnSpc>
                          <a:spcPct val="107000"/>
                        </a:lnSpc>
                        <a:spcBef>
                          <a:spcPts val="0"/>
                        </a:spcBef>
                        <a:spcAft>
                          <a:spcPts val="0"/>
                        </a:spcAft>
                      </a:pPr>
                      <a:r>
                        <a:rPr lang="ru-Ru" sz="1400" b="0" i="0" u="none" baseline="0">
                          <a:effectLst/>
                          <a:latin typeface="Arial" panose="020B0604020202020204" pitchFamily="34" charset="0"/>
                          <a:cs typeface="Arial" panose="020B0604020202020204" pitchFamily="34" charset="0"/>
                        </a:rPr>
                        <a:t>№ ответа</a:t>
                      </a:r>
                      <a:endParaRPr lang="ru-Ru" sz="2000" dirty="0">
                        <a:solidFill>
                          <a:srgbClr val="000000"/>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tc>
                <a:tc>
                  <a:txBody>
                    <a:bodyPr/>
                    <a:lstStyle/>
                    <a:p>
                      <a:pPr marL="0" marR="0" algn="ctr" rtl="0">
                        <a:lnSpc>
                          <a:spcPct val="107000"/>
                        </a:lnSpc>
                        <a:spcBef>
                          <a:spcPts val="0"/>
                        </a:spcBef>
                        <a:spcAft>
                          <a:spcPts val="0"/>
                        </a:spcAft>
                      </a:pPr>
                      <a:r>
                        <a:rPr lang="ru-Ru" sz="1400" b="0" i="0" u="none" baseline="0">
                          <a:effectLst/>
                          <a:latin typeface="Arial" panose="020B0604020202020204" pitchFamily="34" charset="0"/>
                          <a:cs typeface="Arial" panose="020B0604020202020204" pitchFamily="34" charset="0"/>
                        </a:rPr>
                        <a:t>Вес</a:t>
                      </a:r>
                      <a:endParaRPr lang="ru-Ru" sz="2000" dirty="0">
                        <a:solidFill>
                          <a:srgbClr val="000000"/>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tc>
                <a:extLst>
                  <a:ext uri="{0D108BD9-81ED-4DB2-BD59-A6C34878D82A}">
                    <a16:rowId xmlns:a16="http://schemas.microsoft.com/office/drawing/2014/main" val="1170567425"/>
                  </a:ext>
                </a:extLst>
              </a:tr>
              <a:tr h="726354">
                <a:tc>
                  <a:txBody>
                    <a:bodyPr/>
                    <a:lstStyle/>
                    <a:p>
                      <a:pPr marL="0" marR="0" algn="l" rtl="0">
                        <a:lnSpc>
                          <a:spcPct val="107000"/>
                        </a:lnSpc>
                        <a:spcBef>
                          <a:spcPts val="0"/>
                        </a:spcBef>
                        <a:spcAft>
                          <a:spcPts val="0"/>
                        </a:spcAft>
                      </a:pPr>
                      <a:r>
                        <a:rPr lang="ru-Ru" sz="1400" b="1" i="0" u="none" baseline="0">
                          <a:effectLst/>
                          <a:latin typeface="Arial" panose="020B0604020202020204" pitchFamily="34" charset="0"/>
                          <a:cs typeface="Arial" panose="020B0604020202020204" pitchFamily="34" charset="0"/>
                        </a:rPr>
                        <a:t>Стратегическое планирование и управление</a:t>
                      </a:r>
                      <a:endParaRPr lang="ru-Ru" sz="2000">
                        <a:solidFill>
                          <a:srgbClr val="000000"/>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rtl="0">
                        <a:lnSpc>
                          <a:spcPct val="107000"/>
                        </a:lnSpc>
                        <a:spcBef>
                          <a:spcPts val="0"/>
                        </a:spcBef>
                        <a:spcAft>
                          <a:spcPts val="0"/>
                        </a:spcAft>
                      </a:pPr>
                      <a:r>
                        <a:rPr lang="ru-Ru" sz="1800" b="0" i="0" u="none" baseline="0">
                          <a:effectLst/>
                          <a:latin typeface="Arial" panose="020B0604020202020204" pitchFamily="34" charset="0"/>
                          <a:cs typeface="Arial" panose="020B0604020202020204" pitchFamily="34" charset="0"/>
                        </a:rPr>
                        <a:t>36</a:t>
                      </a:r>
                      <a:endParaRPr lang="ru-Ru" sz="2800">
                        <a:solidFill>
                          <a:srgbClr val="000000"/>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0">
                        <a:lnSpc>
                          <a:spcPct val="107000"/>
                        </a:lnSpc>
                        <a:spcBef>
                          <a:spcPts val="0"/>
                        </a:spcBef>
                        <a:spcAft>
                          <a:spcPts val="0"/>
                        </a:spcAft>
                      </a:pPr>
                      <a:r>
                        <a:rPr lang="ru-Ru" sz="1800" b="0" i="0" u="none" baseline="0">
                          <a:effectLst/>
                          <a:latin typeface="Arial" panose="020B0604020202020204" pitchFamily="34" charset="0"/>
                          <a:cs typeface="Arial" panose="020B0604020202020204" pitchFamily="34" charset="0"/>
                        </a:rPr>
                        <a:t>1,4 %</a:t>
                      </a:r>
                      <a:endParaRPr lang="ru-Ru" sz="2800">
                        <a:solidFill>
                          <a:srgbClr val="000000"/>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0">
                        <a:lnSpc>
                          <a:spcPct val="107000"/>
                        </a:lnSpc>
                        <a:spcBef>
                          <a:spcPts val="0"/>
                        </a:spcBef>
                        <a:spcAft>
                          <a:spcPts val="0"/>
                        </a:spcAft>
                      </a:pPr>
                      <a:r>
                        <a:rPr lang="ru-Ru" sz="1800" b="0" i="0" u="none" baseline="0">
                          <a:effectLst/>
                          <a:latin typeface="Arial" panose="020B0604020202020204" pitchFamily="34" charset="0"/>
                          <a:cs typeface="Arial" panose="020B0604020202020204" pitchFamily="34" charset="0"/>
                        </a:rPr>
                        <a:t>21</a:t>
                      </a:r>
                      <a:endParaRPr lang="ru-Ru" sz="2800" dirty="0">
                        <a:solidFill>
                          <a:srgbClr val="000000"/>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0">
                        <a:lnSpc>
                          <a:spcPct val="107000"/>
                        </a:lnSpc>
                        <a:spcBef>
                          <a:spcPts val="0"/>
                        </a:spcBef>
                        <a:spcAft>
                          <a:spcPts val="0"/>
                        </a:spcAft>
                      </a:pPr>
                      <a:r>
                        <a:rPr lang="ru-Ru" sz="1800" b="0" i="0" u="none" baseline="0">
                          <a:effectLst/>
                          <a:latin typeface="Arial" panose="020B0604020202020204" pitchFamily="34" charset="0"/>
                          <a:cs typeface="Arial" panose="020B0604020202020204" pitchFamily="34" charset="0"/>
                        </a:rPr>
                        <a:t>1,4 %</a:t>
                      </a:r>
                      <a:endParaRPr lang="ru-Ru" sz="2800" dirty="0">
                        <a:solidFill>
                          <a:srgbClr val="000000"/>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0">
                        <a:lnSpc>
                          <a:spcPct val="107000"/>
                        </a:lnSpc>
                        <a:spcBef>
                          <a:spcPts val="0"/>
                        </a:spcBef>
                        <a:spcAft>
                          <a:spcPts val="0"/>
                        </a:spcAft>
                      </a:pPr>
                      <a:r>
                        <a:rPr lang="ru-Ru" sz="1800" b="0" i="0" u="none" baseline="0">
                          <a:effectLst/>
                          <a:latin typeface="Arial" panose="020B0604020202020204" pitchFamily="34" charset="0"/>
                          <a:cs typeface="Arial" panose="020B0604020202020204" pitchFamily="34" charset="0"/>
                        </a:rPr>
                        <a:t>10</a:t>
                      </a:r>
                      <a:endParaRPr lang="ru-Ru" sz="2800">
                        <a:solidFill>
                          <a:srgbClr val="000000"/>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0">
                        <a:lnSpc>
                          <a:spcPct val="107000"/>
                        </a:lnSpc>
                        <a:spcBef>
                          <a:spcPts val="0"/>
                        </a:spcBef>
                        <a:spcAft>
                          <a:spcPts val="0"/>
                        </a:spcAft>
                      </a:pPr>
                      <a:r>
                        <a:rPr lang="ru-Ru" sz="1800" b="0" i="0" u="none" baseline="0">
                          <a:effectLst/>
                          <a:latin typeface="Arial" panose="020B0604020202020204" pitchFamily="34" charset="0"/>
                          <a:cs typeface="Arial" panose="020B0604020202020204" pitchFamily="34" charset="0"/>
                        </a:rPr>
                        <a:t>1,5 %</a:t>
                      </a:r>
                      <a:endParaRPr lang="ru-Ru" sz="2800">
                        <a:solidFill>
                          <a:srgbClr val="000000"/>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0">
                        <a:lnSpc>
                          <a:spcPct val="107000"/>
                        </a:lnSpc>
                        <a:spcBef>
                          <a:spcPts val="0"/>
                        </a:spcBef>
                        <a:spcAft>
                          <a:spcPts val="0"/>
                        </a:spcAft>
                      </a:pPr>
                      <a:r>
                        <a:rPr lang="ru-Ru" sz="1800" b="0" i="0" u="none" baseline="0">
                          <a:effectLst/>
                          <a:latin typeface="Arial" panose="020B0604020202020204" pitchFamily="34" charset="0"/>
                          <a:cs typeface="Arial" panose="020B0604020202020204" pitchFamily="34" charset="0"/>
                        </a:rPr>
                        <a:t>1</a:t>
                      </a:r>
                      <a:endParaRPr lang="ru-Ru" sz="2800">
                        <a:solidFill>
                          <a:srgbClr val="000000"/>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0">
                        <a:lnSpc>
                          <a:spcPct val="107000"/>
                        </a:lnSpc>
                        <a:spcBef>
                          <a:spcPts val="0"/>
                        </a:spcBef>
                        <a:spcAft>
                          <a:spcPts val="0"/>
                        </a:spcAft>
                      </a:pPr>
                      <a:r>
                        <a:rPr lang="ru-Ru" sz="1800" b="0" i="0" u="none" baseline="0">
                          <a:effectLst/>
                          <a:latin typeface="Arial" panose="020B0604020202020204" pitchFamily="34" charset="0"/>
                          <a:cs typeface="Arial" panose="020B0604020202020204" pitchFamily="34" charset="0"/>
                        </a:rPr>
                        <a:t>5,0 %</a:t>
                      </a:r>
                      <a:endParaRPr lang="ru-Ru" sz="2800">
                        <a:solidFill>
                          <a:srgbClr val="000000"/>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3978122118"/>
                  </a:ext>
                </a:extLst>
              </a:tr>
              <a:tr h="480260">
                <a:tc>
                  <a:txBody>
                    <a:bodyPr/>
                    <a:lstStyle/>
                    <a:p>
                      <a:pPr marL="0" marR="0" algn="l" rtl="0">
                        <a:lnSpc>
                          <a:spcPct val="107000"/>
                        </a:lnSpc>
                        <a:spcBef>
                          <a:spcPts val="0"/>
                        </a:spcBef>
                        <a:spcAft>
                          <a:spcPts val="0"/>
                        </a:spcAft>
                      </a:pPr>
                      <a:r>
                        <a:rPr lang="ru-Ru" sz="1400" b="1" i="0" u="none" baseline="0">
                          <a:effectLst/>
                          <a:latin typeface="Arial" panose="020B0604020202020204" pitchFamily="34" charset="0"/>
                          <a:cs typeface="Arial" panose="020B0604020202020204" pitchFamily="34" charset="0"/>
                        </a:rPr>
                        <a:t>Человеческие ресурсы</a:t>
                      </a:r>
                      <a:endParaRPr lang="ru-Ru" sz="2000">
                        <a:solidFill>
                          <a:srgbClr val="000000"/>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rtl="0">
                        <a:lnSpc>
                          <a:spcPct val="107000"/>
                        </a:lnSpc>
                        <a:spcBef>
                          <a:spcPts val="0"/>
                        </a:spcBef>
                        <a:spcAft>
                          <a:spcPts val="0"/>
                        </a:spcAft>
                      </a:pPr>
                      <a:r>
                        <a:rPr lang="ru-Ru" sz="1800" b="0" i="0" u="none" baseline="0">
                          <a:effectLst/>
                          <a:latin typeface="Arial" panose="020B0604020202020204" pitchFamily="34" charset="0"/>
                          <a:cs typeface="Arial" panose="020B0604020202020204" pitchFamily="34" charset="0"/>
                        </a:rPr>
                        <a:t>16</a:t>
                      </a:r>
                      <a:endParaRPr lang="ru-Ru" sz="2800">
                        <a:solidFill>
                          <a:srgbClr val="000000"/>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0">
                        <a:lnSpc>
                          <a:spcPct val="107000"/>
                        </a:lnSpc>
                        <a:spcBef>
                          <a:spcPts val="0"/>
                        </a:spcBef>
                        <a:spcAft>
                          <a:spcPts val="0"/>
                        </a:spcAft>
                      </a:pPr>
                      <a:r>
                        <a:rPr lang="ru-Ru" sz="1800" b="0" i="0" u="none" baseline="0">
                          <a:effectLst/>
                          <a:latin typeface="Arial" panose="020B0604020202020204" pitchFamily="34" charset="0"/>
                          <a:cs typeface="Arial" panose="020B0604020202020204" pitchFamily="34" charset="0"/>
                        </a:rPr>
                        <a:t>3,1 %</a:t>
                      </a:r>
                      <a:endParaRPr lang="ru-Ru" sz="2800" dirty="0">
                        <a:solidFill>
                          <a:srgbClr val="000000"/>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0">
                        <a:lnSpc>
                          <a:spcPct val="107000"/>
                        </a:lnSpc>
                        <a:spcBef>
                          <a:spcPts val="0"/>
                        </a:spcBef>
                        <a:spcAft>
                          <a:spcPts val="0"/>
                        </a:spcAft>
                      </a:pPr>
                      <a:r>
                        <a:rPr lang="ru-Ru" sz="1800" b="0" i="0" u="none" baseline="0">
                          <a:effectLst/>
                          <a:latin typeface="Arial" panose="020B0604020202020204" pitchFamily="34" charset="0"/>
                          <a:cs typeface="Arial" panose="020B0604020202020204" pitchFamily="34" charset="0"/>
                        </a:rPr>
                        <a:t>24</a:t>
                      </a:r>
                      <a:endParaRPr lang="ru-Ru" sz="2800">
                        <a:solidFill>
                          <a:srgbClr val="000000"/>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0">
                        <a:lnSpc>
                          <a:spcPct val="107000"/>
                        </a:lnSpc>
                        <a:spcBef>
                          <a:spcPts val="0"/>
                        </a:spcBef>
                        <a:spcAft>
                          <a:spcPts val="0"/>
                        </a:spcAft>
                      </a:pPr>
                      <a:r>
                        <a:rPr lang="ru-Ru" sz="1800" b="0" i="0" u="none" baseline="0">
                          <a:effectLst/>
                          <a:latin typeface="Arial" panose="020B0604020202020204" pitchFamily="34" charset="0"/>
                          <a:cs typeface="Arial" panose="020B0604020202020204" pitchFamily="34" charset="0"/>
                        </a:rPr>
                        <a:t>1,3 %</a:t>
                      </a:r>
                      <a:endParaRPr lang="ru-Ru" sz="2800">
                        <a:solidFill>
                          <a:srgbClr val="000000"/>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0">
                        <a:lnSpc>
                          <a:spcPct val="107000"/>
                        </a:lnSpc>
                        <a:spcBef>
                          <a:spcPts val="0"/>
                        </a:spcBef>
                        <a:spcAft>
                          <a:spcPts val="0"/>
                        </a:spcAft>
                      </a:pPr>
                      <a:r>
                        <a:rPr lang="ru-Ru" sz="1800" b="0" i="0" u="none" baseline="0">
                          <a:effectLst/>
                          <a:latin typeface="Arial" panose="020B0604020202020204" pitchFamily="34" charset="0"/>
                          <a:cs typeface="Arial" panose="020B0604020202020204" pitchFamily="34" charset="0"/>
                        </a:rPr>
                        <a:t>9</a:t>
                      </a:r>
                      <a:endParaRPr lang="ru-Ru" sz="2800">
                        <a:solidFill>
                          <a:srgbClr val="000000"/>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0">
                        <a:lnSpc>
                          <a:spcPct val="107000"/>
                        </a:lnSpc>
                        <a:spcBef>
                          <a:spcPts val="0"/>
                        </a:spcBef>
                        <a:spcAft>
                          <a:spcPts val="0"/>
                        </a:spcAft>
                      </a:pPr>
                      <a:r>
                        <a:rPr lang="ru-Ru" sz="1800" b="0" i="0" u="none" baseline="0">
                          <a:effectLst/>
                          <a:latin typeface="Arial" panose="020B0604020202020204" pitchFamily="34" charset="0"/>
                          <a:cs typeface="Arial" panose="020B0604020202020204" pitchFamily="34" charset="0"/>
                        </a:rPr>
                        <a:t>1,7 %</a:t>
                      </a:r>
                      <a:endParaRPr lang="ru-Ru" sz="2800">
                        <a:solidFill>
                          <a:srgbClr val="000000"/>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0">
                        <a:lnSpc>
                          <a:spcPct val="107000"/>
                        </a:lnSpc>
                        <a:spcBef>
                          <a:spcPts val="0"/>
                        </a:spcBef>
                        <a:spcAft>
                          <a:spcPts val="0"/>
                        </a:spcAft>
                      </a:pPr>
                      <a:r>
                        <a:rPr lang="ru-Ru" sz="1800" b="0" i="0" u="none" baseline="0">
                          <a:effectLst/>
                          <a:latin typeface="Arial" panose="020B0604020202020204" pitchFamily="34" charset="0"/>
                          <a:cs typeface="Arial" panose="020B0604020202020204" pitchFamily="34" charset="0"/>
                        </a:rPr>
                        <a:t>6</a:t>
                      </a:r>
                      <a:endParaRPr lang="ru-Ru" sz="2800">
                        <a:solidFill>
                          <a:srgbClr val="000000"/>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0">
                        <a:lnSpc>
                          <a:spcPct val="107000"/>
                        </a:lnSpc>
                        <a:spcBef>
                          <a:spcPts val="0"/>
                        </a:spcBef>
                        <a:spcAft>
                          <a:spcPts val="0"/>
                        </a:spcAft>
                      </a:pPr>
                      <a:r>
                        <a:rPr lang="ru-Ru" sz="1800" b="0" i="0" u="none" baseline="0">
                          <a:effectLst/>
                          <a:latin typeface="Arial" panose="020B0604020202020204" pitchFamily="34" charset="0"/>
                          <a:cs typeface="Arial" panose="020B0604020202020204" pitchFamily="34" charset="0"/>
                        </a:rPr>
                        <a:t>0,8 %</a:t>
                      </a:r>
                      <a:endParaRPr lang="ru-Ru" sz="2800" dirty="0">
                        <a:solidFill>
                          <a:srgbClr val="000000"/>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532861588"/>
                  </a:ext>
                </a:extLst>
              </a:tr>
            </a:tbl>
          </a:graphicData>
        </a:graphic>
      </p:graphicFrame>
      <p:graphicFrame>
        <p:nvGraphicFramePr>
          <p:cNvPr id="6" name="Content Placeholder 4">
            <a:extLst>
              <a:ext uri="{FF2B5EF4-FFF2-40B4-BE49-F238E27FC236}">
                <a16:creationId xmlns:a16="http://schemas.microsoft.com/office/drawing/2014/main" id="{C1E87799-C0D6-4EB0-A201-1507650600D8}"/>
              </a:ext>
            </a:extLst>
          </p:cNvPr>
          <p:cNvGraphicFramePr>
            <a:graphicFrameLocks/>
          </p:cNvGraphicFramePr>
          <p:nvPr>
            <p:extLst>
              <p:ext uri="{D42A27DB-BD31-4B8C-83A1-F6EECF244321}">
                <p14:modId xmlns:p14="http://schemas.microsoft.com/office/powerpoint/2010/main" val="3995229056"/>
              </p:ext>
            </p:extLst>
          </p:nvPr>
        </p:nvGraphicFramePr>
        <p:xfrm>
          <a:off x="648966" y="3965680"/>
          <a:ext cx="10653780" cy="2247756"/>
        </p:xfrm>
        <a:graphic>
          <a:graphicData uri="http://schemas.openxmlformats.org/drawingml/2006/table">
            <a:tbl>
              <a:tblPr firstRow="1" firstCol="1" bandRow="1">
                <a:tableStyleId>{5C22544A-7EE6-4342-B048-85BDC9FD1C3A}</a:tableStyleId>
              </a:tblPr>
              <a:tblGrid>
                <a:gridCol w="2333668">
                  <a:extLst>
                    <a:ext uri="{9D8B030D-6E8A-4147-A177-3AD203B41FA5}">
                      <a16:colId xmlns:a16="http://schemas.microsoft.com/office/drawing/2014/main" val="1265817001"/>
                    </a:ext>
                  </a:extLst>
                </a:gridCol>
                <a:gridCol w="1039811">
                  <a:extLst>
                    <a:ext uri="{9D8B030D-6E8A-4147-A177-3AD203B41FA5}">
                      <a16:colId xmlns:a16="http://schemas.microsoft.com/office/drawing/2014/main" val="2833829203"/>
                    </a:ext>
                  </a:extLst>
                </a:gridCol>
                <a:gridCol w="1039811">
                  <a:extLst>
                    <a:ext uri="{9D8B030D-6E8A-4147-A177-3AD203B41FA5}">
                      <a16:colId xmlns:a16="http://schemas.microsoft.com/office/drawing/2014/main" val="1815074464"/>
                    </a:ext>
                  </a:extLst>
                </a:gridCol>
                <a:gridCol w="1039811">
                  <a:extLst>
                    <a:ext uri="{9D8B030D-6E8A-4147-A177-3AD203B41FA5}">
                      <a16:colId xmlns:a16="http://schemas.microsoft.com/office/drawing/2014/main" val="1679526623"/>
                    </a:ext>
                  </a:extLst>
                </a:gridCol>
                <a:gridCol w="1039811">
                  <a:extLst>
                    <a:ext uri="{9D8B030D-6E8A-4147-A177-3AD203B41FA5}">
                      <a16:colId xmlns:a16="http://schemas.microsoft.com/office/drawing/2014/main" val="3625759357"/>
                    </a:ext>
                  </a:extLst>
                </a:gridCol>
                <a:gridCol w="1039811">
                  <a:extLst>
                    <a:ext uri="{9D8B030D-6E8A-4147-A177-3AD203B41FA5}">
                      <a16:colId xmlns:a16="http://schemas.microsoft.com/office/drawing/2014/main" val="1287018357"/>
                    </a:ext>
                  </a:extLst>
                </a:gridCol>
                <a:gridCol w="1039811">
                  <a:extLst>
                    <a:ext uri="{9D8B030D-6E8A-4147-A177-3AD203B41FA5}">
                      <a16:colId xmlns:a16="http://schemas.microsoft.com/office/drawing/2014/main" val="3490489956"/>
                    </a:ext>
                  </a:extLst>
                </a:gridCol>
                <a:gridCol w="1040623">
                  <a:extLst>
                    <a:ext uri="{9D8B030D-6E8A-4147-A177-3AD203B41FA5}">
                      <a16:colId xmlns:a16="http://schemas.microsoft.com/office/drawing/2014/main" val="501304043"/>
                    </a:ext>
                  </a:extLst>
                </a:gridCol>
                <a:gridCol w="1040623">
                  <a:extLst>
                    <a:ext uri="{9D8B030D-6E8A-4147-A177-3AD203B41FA5}">
                      <a16:colId xmlns:a16="http://schemas.microsoft.com/office/drawing/2014/main" val="3586997340"/>
                    </a:ext>
                  </a:extLst>
                </a:gridCol>
              </a:tblGrid>
              <a:tr h="319463">
                <a:tc gridSpan="9">
                  <a:txBody>
                    <a:bodyPr/>
                    <a:lstStyle/>
                    <a:p>
                      <a:pPr marL="0" marR="0" algn="l" rtl="0">
                        <a:lnSpc>
                          <a:spcPct val="107000"/>
                        </a:lnSpc>
                        <a:spcBef>
                          <a:spcPts val="0"/>
                        </a:spcBef>
                        <a:spcAft>
                          <a:spcPts val="0"/>
                        </a:spcAft>
                      </a:pPr>
                      <a:r>
                        <a:rPr lang="ru-Ru" sz="1400" b="1" i="0" u="none" baseline="0">
                          <a:effectLst/>
                          <a:latin typeface="Arial" panose="020B0604020202020204" pitchFamily="34" charset="0"/>
                          <a:cs typeface="Arial" panose="020B0604020202020204" pitchFamily="34" charset="0"/>
                        </a:rPr>
                        <a:t>ТАБЛИЦА</a:t>
                      </a:r>
                      <a:r>
                        <a:rPr lang="ru-Ru" sz="1400" b="0" i="0" u="none" baseline="0">
                          <a:effectLst/>
                          <a:latin typeface="Arial" panose="020B0604020202020204" pitchFamily="34" charset="0"/>
                          <a:cs typeface="Arial" panose="020B0604020202020204" pitchFamily="34" charset="0"/>
                        </a:rPr>
                        <a:t> </a:t>
                      </a:r>
                      <a:r>
                        <a:rPr lang="ru-Ru" sz="1400" b="1" i="0" u="none" baseline="0">
                          <a:effectLst/>
                          <a:latin typeface="Arial" panose="020B0604020202020204" pitchFamily="34" charset="0"/>
                          <a:cs typeface="Arial" panose="020B0604020202020204" pitchFamily="34" charset="0"/>
                        </a:rPr>
                        <a:t>Реферальные больницы</a:t>
                      </a:r>
                      <a:endParaRPr lang="ru-Ru" sz="2000" dirty="0">
                        <a:solidFill>
                          <a:srgbClr val="000000"/>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extLst>
                  <a:ext uri="{0D108BD9-81ED-4DB2-BD59-A6C34878D82A}">
                    <a16:rowId xmlns:a16="http://schemas.microsoft.com/office/drawing/2014/main" val="1427265999"/>
                  </a:ext>
                </a:extLst>
              </a:tr>
              <a:tr h="480260">
                <a:tc rowSpan="2">
                  <a:txBody>
                    <a:bodyPr/>
                    <a:lstStyle/>
                    <a:p>
                      <a:pPr marL="0" marR="0" algn="ctr" rtl="0">
                        <a:lnSpc>
                          <a:spcPct val="107000"/>
                        </a:lnSpc>
                        <a:spcBef>
                          <a:spcPts val="0"/>
                        </a:spcBef>
                        <a:spcAft>
                          <a:spcPts val="0"/>
                        </a:spcAft>
                      </a:pPr>
                      <a:r>
                        <a:rPr lang="ru-Ru" sz="1400" b="1" i="0" u="none" baseline="0">
                          <a:effectLst/>
                          <a:latin typeface="Arial" panose="020B0604020202020204" pitchFamily="34" charset="0"/>
                          <a:cs typeface="Arial" panose="020B0604020202020204" pitchFamily="34" charset="0"/>
                        </a:rPr>
                        <a:t>МОДУЛЬ</a:t>
                      </a:r>
                      <a:endParaRPr lang="ru-Ru" sz="2000">
                        <a:solidFill>
                          <a:srgbClr val="000000"/>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tc>
                <a:tc gridSpan="2">
                  <a:txBody>
                    <a:bodyPr/>
                    <a:lstStyle/>
                    <a:p>
                      <a:pPr marL="0" marR="0" algn="ctr" rtl="0">
                        <a:lnSpc>
                          <a:spcPct val="107000"/>
                        </a:lnSpc>
                        <a:spcBef>
                          <a:spcPts val="0"/>
                        </a:spcBef>
                        <a:spcAft>
                          <a:spcPts val="0"/>
                        </a:spcAft>
                      </a:pPr>
                      <a:r>
                        <a:rPr lang="ru-Ru" sz="1400" b="0" i="0" u="none" baseline="0">
                          <a:effectLst/>
                          <a:latin typeface="Arial" panose="020B0604020202020204" pitchFamily="34" charset="0"/>
                          <a:cs typeface="Arial" panose="020B0604020202020204" pitchFamily="34" charset="0"/>
                        </a:rPr>
                        <a:t>БАЗОВЫЙ (50 %)</a:t>
                      </a:r>
                      <a:endParaRPr lang="ru-Ru" sz="2000" dirty="0">
                        <a:solidFill>
                          <a:srgbClr val="000000"/>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tc>
                <a:tc hMerge="1">
                  <a:txBody>
                    <a:bodyPr/>
                    <a:lstStyle/>
                    <a:p>
                      <a:endParaRPr lang="ru-Ru"/>
                    </a:p>
                  </a:txBody>
                  <a:tcPr/>
                </a:tc>
                <a:tc gridSpan="2">
                  <a:txBody>
                    <a:bodyPr/>
                    <a:lstStyle/>
                    <a:p>
                      <a:pPr marL="0" marR="0" algn="ctr" rtl="0">
                        <a:lnSpc>
                          <a:spcPct val="107000"/>
                        </a:lnSpc>
                        <a:spcBef>
                          <a:spcPts val="0"/>
                        </a:spcBef>
                        <a:spcAft>
                          <a:spcPts val="0"/>
                        </a:spcAft>
                      </a:pPr>
                      <a:r>
                        <a:rPr lang="ru-Ru" sz="1400" b="0" i="0" u="none" baseline="0">
                          <a:effectLst/>
                          <a:latin typeface="Arial" panose="020B0604020202020204" pitchFamily="34" charset="0"/>
                          <a:cs typeface="Arial" panose="020B0604020202020204" pitchFamily="34" charset="0"/>
                        </a:rPr>
                        <a:t>СРЕДНИЙ (30 %)</a:t>
                      </a:r>
                      <a:endParaRPr lang="ru-Ru" sz="2000">
                        <a:solidFill>
                          <a:srgbClr val="000000"/>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tc>
                <a:tc hMerge="1">
                  <a:txBody>
                    <a:bodyPr/>
                    <a:lstStyle/>
                    <a:p>
                      <a:endParaRPr lang="ru-Ru"/>
                    </a:p>
                  </a:txBody>
                  <a:tcPr/>
                </a:tc>
                <a:tc gridSpan="2">
                  <a:txBody>
                    <a:bodyPr/>
                    <a:lstStyle/>
                    <a:p>
                      <a:pPr marL="0" marR="0" algn="ctr" rtl="0">
                        <a:lnSpc>
                          <a:spcPct val="107000"/>
                        </a:lnSpc>
                        <a:spcBef>
                          <a:spcPts val="0"/>
                        </a:spcBef>
                        <a:spcAft>
                          <a:spcPts val="0"/>
                        </a:spcAft>
                      </a:pPr>
                      <a:r>
                        <a:rPr lang="ru-Ru" sz="1400" b="0" i="0" u="none" baseline="0">
                          <a:effectLst/>
                          <a:latin typeface="Arial" panose="020B0604020202020204" pitchFamily="34" charset="0"/>
                          <a:cs typeface="Arial" panose="020B0604020202020204" pitchFamily="34" charset="0"/>
                        </a:rPr>
                        <a:t>ПРОДВИНУТЫЙ (15 %)</a:t>
                      </a:r>
                      <a:endParaRPr lang="ru-Ru" sz="2000">
                        <a:solidFill>
                          <a:srgbClr val="000000"/>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tc>
                <a:tc hMerge="1">
                  <a:txBody>
                    <a:bodyPr/>
                    <a:lstStyle/>
                    <a:p>
                      <a:endParaRPr lang="ru-Ru"/>
                    </a:p>
                  </a:txBody>
                  <a:tcPr/>
                </a:tc>
                <a:tc gridSpan="2">
                  <a:txBody>
                    <a:bodyPr/>
                    <a:lstStyle/>
                    <a:p>
                      <a:pPr marL="0" marR="0" algn="ctr" rtl="0">
                        <a:lnSpc>
                          <a:spcPct val="107000"/>
                        </a:lnSpc>
                        <a:spcBef>
                          <a:spcPts val="0"/>
                        </a:spcBef>
                        <a:spcAft>
                          <a:spcPts val="0"/>
                        </a:spcAft>
                      </a:pPr>
                      <a:r>
                        <a:rPr lang="ru-Ru" sz="1400" b="0" i="0" u="none" baseline="0">
                          <a:effectLst/>
                          <a:latin typeface="Arial" panose="020B0604020202020204" pitchFamily="34" charset="0"/>
                          <a:cs typeface="Arial" panose="020B0604020202020204" pitchFamily="34" charset="0"/>
                        </a:rPr>
                        <a:t>SOA (5 %)</a:t>
                      </a:r>
                      <a:endParaRPr lang="ru-Ru" sz="2000" dirty="0">
                        <a:solidFill>
                          <a:srgbClr val="000000"/>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tc>
                <a:tc hMerge="1">
                  <a:txBody>
                    <a:bodyPr/>
                    <a:lstStyle/>
                    <a:p>
                      <a:endParaRPr lang="ru-Ru"/>
                    </a:p>
                  </a:txBody>
                  <a:tcPr/>
                </a:tc>
                <a:extLst>
                  <a:ext uri="{0D108BD9-81ED-4DB2-BD59-A6C34878D82A}">
                    <a16:rowId xmlns:a16="http://schemas.microsoft.com/office/drawing/2014/main" val="2188531395"/>
                  </a:ext>
                </a:extLst>
              </a:tr>
              <a:tr h="241419">
                <a:tc vMerge="1">
                  <a:txBody>
                    <a:bodyPr/>
                    <a:lstStyle/>
                    <a:p>
                      <a:endParaRPr lang="ru-Ru"/>
                    </a:p>
                  </a:txBody>
                  <a:tcPr/>
                </a:tc>
                <a:tc>
                  <a:txBody>
                    <a:bodyPr/>
                    <a:lstStyle/>
                    <a:p>
                      <a:pPr marL="0" marR="0" algn="ctr" rtl="0">
                        <a:lnSpc>
                          <a:spcPct val="107000"/>
                        </a:lnSpc>
                        <a:spcBef>
                          <a:spcPts val="0"/>
                        </a:spcBef>
                        <a:spcAft>
                          <a:spcPts val="0"/>
                        </a:spcAft>
                      </a:pPr>
                      <a:r>
                        <a:rPr lang="ru-Ru" sz="1400" b="0" i="0" u="none" baseline="0">
                          <a:effectLst/>
                          <a:latin typeface="Arial" panose="020B0604020202020204" pitchFamily="34" charset="0"/>
                          <a:cs typeface="Arial" panose="020B0604020202020204" pitchFamily="34" charset="0"/>
                        </a:rPr>
                        <a:t>№ ответа</a:t>
                      </a:r>
                      <a:endParaRPr lang="ru-Ru" sz="2000" dirty="0">
                        <a:solidFill>
                          <a:srgbClr val="000000"/>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tc>
                <a:tc>
                  <a:txBody>
                    <a:bodyPr/>
                    <a:lstStyle/>
                    <a:p>
                      <a:pPr marL="0" marR="0" algn="ctr" rtl="0">
                        <a:lnSpc>
                          <a:spcPct val="107000"/>
                        </a:lnSpc>
                        <a:spcBef>
                          <a:spcPts val="0"/>
                        </a:spcBef>
                        <a:spcAft>
                          <a:spcPts val="0"/>
                        </a:spcAft>
                      </a:pPr>
                      <a:r>
                        <a:rPr lang="ru-Ru" sz="1400" b="0" i="0" u="none" baseline="0">
                          <a:effectLst/>
                          <a:latin typeface="Arial" panose="020B0604020202020204" pitchFamily="34" charset="0"/>
                          <a:cs typeface="Arial" panose="020B0604020202020204" pitchFamily="34" charset="0"/>
                        </a:rPr>
                        <a:t>Вес</a:t>
                      </a:r>
                      <a:endParaRPr lang="ru-Ru" sz="2000" dirty="0">
                        <a:solidFill>
                          <a:srgbClr val="000000"/>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tc>
                <a:tc>
                  <a:txBody>
                    <a:bodyPr/>
                    <a:lstStyle/>
                    <a:p>
                      <a:pPr marL="0" marR="0" algn="ctr" rtl="0">
                        <a:lnSpc>
                          <a:spcPct val="107000"/>
                        </a:lnSpc>
                        <a:spcBef>
                          <a:spcPts val="0"/>
                        </a:spcBef>
                        <a:spcAft>
                          <a:spcPts val="0"/>
                        </a:spcAft>
                      </a:pPr>
                      <a:r>
                        <a:rPr lang="ru-Ru" sz="1400" b="0" i="0" u="none" baseline="0">
                          <a:effectLst/>
                          <a:latin typeface="Arial" panose="020B0604020202020204" pitchFamily="34" charset="0"/>
                          <a:cs typeface="Arial" panose="020B0604020202020204" pitchFamily="34" charset="0"/>
                        </a:rPr>
                        <a:t>№ ответа</a:t>
                      </a:r>
                      <a:endParaRPr lang="ru-Ru" sz="2000" dirty="0">
                        <a:solidFill>
                          <a:srgbClr val="000000"/>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tc>
                <a:tc>
                  <a:txBody>
                    <a:bodyPr/>
                    <a:lstStyle/>
                    <a:p>
                      <a:pPr marL="0" marR="0" algn="ctr" rtl="0">
                        <a:lnSpc>
                          <a:spcPct val="107000"/>
                        </a:lnSpc>
                        <a:spcBef>
                          <a:spcPts val="0"/>
                        </a:spcBef>
                        <a:spcAft>
                          <a:spcPts val="0"/>
                        </a:spcAft>
                      </a:pPr>
                      <a:r>
                        <a:rPr lang="ru-Ru" sz="1400" b="0" i="0" u="none" baseline="0">
                          <a:effectLst/>
                          <a:latin typeface="Arial" panose="020B0604020202020204" pitchFamily="34" charset="0"/>
                          <a:cs typeface="Arial" panose="020B0604020202020204" pitchFamily="34" charset="0"/>
                        </a:rPr>
                        <a:t>Вес</a:t>
                      </a:r>
                      <a:endParaRPr lang="ru-Ru" sz="2000" dirty="0">
                        <a:solidFill>
                          <a:srgbClr val="000000"/>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tc>
                <a:tc>
                  <a:txBody>
                    <a:bodyPr/>
                    <a:lstStyle/>
                    <a:p>
                      <a:pPr marL="0" marR="0" algn="ctr" rtl="0">
                        <a:lnSpc>
                          <a:spcPct val="107000"/>
                        </a:lnSpc>
                        <a:spcBef>
                          <a:spcPts val="0"/>
                        </a:spcBef>
                        <a:spcAft>
                          <a:spcPts val="0"/>
                        </a:spcAft>
                      </a:pPr>
                      <a:r>
                        <a:rPr lang="ru-Ru" sz="1400" b="0" i="0" u="none" baseline="0">
                          <a:effectLst/>
                          <a:latin typeface="Arial" panose="020B0604020202020204" pitchFamily="34" charset="0"/>
                          <a:cs typeface="Arial" panose="020B0604020202020204" pitchFamily="34" charset="0"/>
                        </a:rPr>
                        <a:t>№ ответа</a:t>
                      </a:r>
                      <a:endParaRPr lang="ru-Ru" sz="2000" dirty="0">
                        <a:solidFill>
                          <a:srgbClr val="000000"/>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tc>
                <a:tc>
                  <a:txBody>
                    <a:bodyPr/>
                    <a:lstStyle/>
                    <a:p>
                      <a:pPr marL="0" marR="0" algn="ctr" rtl="0">
                        <a:lnSpc>
                          <a:spcPct val="107000"/>
                        </a:lnSpc>
                        <a:spcBef>
                          <a:spcPts val="0"/>
                        </a:spcBef>
                        <a:spcAft>
                          <a:spcPts val="0"/>
                        </a:spcAft>
                      </a:pPr>
                      <a:r>
                        <a:rPr lang="ru-Ru" sz="1400" b="0" i="0" u="none" baseline="0">
                          <a:effectLst/>
                          <a:latin typeface="Arial" panose="020B0604020202020204" pitchFamily="34" charset="0"/>
                          <a:cs typeface="Arial" panose="020B0604020202020204" pitchFamily="34" charset="0"/>
                        </a:rPr>
                        <a:t>Вес</a:t>
                      </a:r>
                      <a:endParaRPr lang="ru-Ru" sz="2000" dirty="0">
                        <a:solidFill>
                          <a:srgbClr val="000000"/>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tc>
                <a:tc>
                  <a:txBody>
                    <a:bodyPr/>
                    <a:lstStyle/>
                    <a:p>
                      <a:pPr marL="0" marR="0" algn="ctr" rtl="0">
                        <a:lnSpc>
                          <a:spcPct val="107000"/>
                        </a:lnSpc>
                        <a:spcBef>
                          <a:spcPts val="0"/>
                        </a:spcBef>
                        <a:spcAft>
                          <a:spcPts val="0"/>
                        </a:spcAft>
                      </a:pPr>
                      <a:r>
                        <a:rPr lang="ru-Ru" sz="1400" b="0" i="0" u="none" baseline="0">
                          <a:effectLst/>
                          <a:latin typeface="Arial" panose="020B0604020202020204" pitchFamily="34" charset="0"/>
                          <a:cs typeface="Arial" panose="020B0604020202020204" pitchFamily="34" charset="0"/>
                        </a:rPr>
                        <a:t>№ ответа</a:t>
                      </a:r>
                      <a:endParaRPr lang="ru-Ru" sz="2000" dirty="0">
                        <a:solidFill>
                          <a:srgbClr val="000000"/>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tc>
                <a:tc>
                  <a:txBody>
                    <a:bodyPr/>
                    <a:lstStyle/>
                    <a:p>
                      <a:pPr marL="0" marR="0" algn="ctr" rtl="0">
                        <a:lnSpc>
                          <a:spcPct val="107000"/>
                        </a:lnSpc>
                        <a:spcBef>
                          <a:spcPts val="0"/>
                        </a:spcBef>
                        <a:spcAft>
                          <a:spcPts val="0"/>
                        </a:spcAft>
                      </a:pPr>
                      <a:r>
                        <a:rPr lang="ru-Ru" sz="1400" b="0" i="0" u="none" baseline="0">
                          <a:effectLst/>
                          <a:latin typeface="Arial" panose="020B0604020202020204" pitchFamily="34" charset="0"/>
                          <a:cs typeface="Arial" panose="020B0604020202020204" pitchFamily="34" charset="0"/>
                        </a:rPr>
                        <a:t>Вес</a:t>
                      </a:r>
                      <a:endParaRPr lang="ru-Ru" sz="2000" dirty="0">
                        <a:solidFill>
                          <a:srgbClr val="000000"/>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tc>
                <a:extLst>
                  <a:ext uri="{0D108BD9-81ED-4DB2-BD59-A6C34878D82A}">
                    <a16:rowId xmlns:a16="http://schemas.microsoft.com/office/drawing/2014/main" val="1170567425"/>
                  </a:ext>
                </a:extLst>
              </a:tr>
              <a:tr h="726354">
                <a:tc>
                  <a:txBody>
                    <a:bodyPr/>
                    <a:lstStyle/>
                    <a:p>
                      <a:pPr marL="0" marR="0" algn="l" rtl="0">
                        <a:lnSpc>
                          <a:spcPct val="107000"/>
                        </a:lnSpc>
                        <a:spcBef>
                          <a:spcPts val="0"/>
                        </a:spcBef>
                        <a:spcAft>
                          <a:spcPts val="0"/>
                        </a:spcAft>
                      </a:pPr>
                      <a:r>
                        <a:rPr lang="ru-Ru" sz="1400" b="1" i="0" u="none" baseline="0">
                          <a:effectLst/>
                          <a:latin typeface="Arial" panose="020B0604020202020204" pitchFamily="34" charset="0"/>
                          <a:cs typeface="Arial" panose="020B0604020202020204" pitchFamily="34" charset="0"/>
                        </a:rPr>
                        <a:t>Стратегическое планирование и управление</a:t>
                      </a:r>
                      <a:endParaRPr lang="ru-Ru" sz="2000">
                        <a:solidFill>
                          <a:srgbClr val="000000"/>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rtl="0">
                        <a:lnSpc>
                          <a:spcPct val="107000"/>
                        </a:lnSpc>
                        <a:spcBef>
                          <a:spcPts val="0"/>
                        </a:spcBef>
                        <a:spcAft>
                          <a:spcPts val="0"/>
                        </a:spcAft>
                      </a:pPr>
                      <a:r>
                        <a:rPr lang="ru-Ru" sz="1800" b="0" i="0" u="none" kern="1200" baseline="0">
                          <a:solidFill>
                            <a:schemeClr val="dk1"/>
                          </a:solidFill>
                          <a:effectLst/>
                          <a:latin typeface="Arial" panose="020B0604020202020204" pitchFamily="34" charset="0"/>
                          <a:ea typeface="+mn-ea"/>
                          <a:cs typeface="Arial" panose="020B0604020202020204" pitchFamily="34" charset="0"/>
                        </a:rPr>
                        <a:t>30</a:t>
                      </a:r>
                    </a:p>
                  </a:txBody>
                  <a:tcPr marL="68580" marR="68580" marT="0" marB="0" anchor="ctr"/>
                </a:tc>
                <a:tc>
                  <a:txBody>
                    <a:bodyPr/>
                    <a:lstStyle/>
                    <a:p>
                      <a:pPr marL="0" marR="0" algn="ctr" rtl="0">
                        <a:lnSpc>
                          <a:spcPct val="107000"/>
                        </a:lnSpc>
                        <a:spcBef>
                          <a:spcPts val="0"/>
                        </a:spcBef>
                        <a:spcAft>
                          <a:spcPts val="0"/>
                        </a:spcAft>
                      </a:pPr>
                      <a:r>
                        <a:rPr lang="ru-Ru" sz="1800" b="0" i="0" u="none" kern="1200" baseline="0">
                          <a:solidFill>
                            <a:schemeClr val="dk1"/>
                          </a:solidFill>
                          <a:effectLst/>
                          <a:latin typeface="Arial" panose="020B0604020202020204" pitchFamily="34" charset="0"/>
                          <a:ea typeface="+mn-ea"/>
                          <a:cs typeface="Arial" panose="020B0604020202020204" pitchFamily="34" charset="0"/>
                        </a:rPr>
                        <a:t>1,7 %</a:t>
                      </a:r>
                    </a:p>
                  </a:txBody>
                  <a:tcPr marL="68580" marR="68580" marT="0" marB="0" anchor="ctr"/>
                </a:tc>
                <a:tc>
                  <a:txBody>
                    <a:bodyPr/>
                    <a:lstStyle/>
                    <a:p>
                      <a:pPr marL="0" marR="0" algn="ctr" rtl="0">
                        <a:lnSpc>
                          <a:spcPct val="107000"/>
                        </a:lnSpc>
                        <a:spcBef>
                          <a:spcPts val="0"/>
                        </a:spcBef>
                        <a:spcAft>
                          <a:spcPts val="0"/>
                        </a:spcAft>
                      </a:pPr>
                      <a:r>
                        <a:rPr lang="ru-Ru" sz="1800" b="0" i="0" u="none" kern="1200" baseline="0">
                          <a:solidFill>
                            <a:schemeClr val="dk1"/>
                          </a:solidFill>
                          <a:effectLst/>
                          <a:latin typeface="Arial" panose="020B0604020202020204" pitchFamily="34" charset="0"/>
                          <a:ea typeface="+mn-ea"/>
                          <a:cs typeface="Arial" panose="020B0604020202020204" pitchFamily="34" charset="0"/>
                        </a:rPr>
                        <a:t>18</a:t>
                      </a:r>
                    </a:p>
                  </a:txBody>
                  <a:tcPr marL="68580" marR="68580" marT="0" marB="0" anchor="ctr"/>
                </a:tc>
                <a:tc>
                  <a:txBody>
                    <a:bodyPr/>
                    <a:lstStyle/>
                    <a:p>
                      <a:pPr marL="0" marR="0" algn="ctr" rtl="0">
                        <a:lnSpc>
                          <a:spcPct val="107000"/>
                        </a:lnSpc>
                        <a:spcBef>
                          <a:spcPts val="0"/>
                        </a:spcBef>
                        <a:spcAft>
                          <a:spcPts val="0"/>
                        </a:spcAft>
                      </a:pPr>
                      <a:r>
                        <a:rPr lang="ru-Ru" sz="1800" b="0" i="0" u="none" kern="1200" baseline="0">
                          <a:solidFill>
                            <a:schemeClr val="dk1"/>
                          </a:solidFill>
                          <a:effectLst/>
                          <a:latin typeface="Arial" panose="020B0604020202020204" pitchFamily="34" charset="0"/>
                          <a:ea typeface="+mn-ea"/>
                          <a:cs typeface="Arial" panose="020B0604020202020204" pitchFamily="34" charset="0"/>
                        </a:rPr>
                        <a:t>1,7 %</a:t>
                      </a:r>
                    </a:p>
                  </a:txBody>
                  <a:tcPr marL="68580" marR="68580" marT="0" marB="0" anchor="ctr"/>
                </a:tc>
                <a:tc>
                  <a:txBody>
                    <a:bodyPr/>
                    <a:lstStyle/>
                    <a:p>
                      <a:pPr marL="0" marR="0" algn="ctr" rtl="0">
                        <a:lnSpc>
                          <a:spcPct val="107000"/>
                        </a:lnSpc>
                        <a:spcBef>
                          <a:spcPts val="0"/>
                        </a:spcBef>
                        <a:spcAft>
                          <a:spcPts val="0"/>
                        </a:spcAft>
                      </a:pPr>
                      <a:r>
                        <a:rPr lang="ru-Ru" sz="1800" b="0" i="0" u="none" kern="1200" baseline="0">
                          <a:solidFill>
                            <a:schemeClr val="dk1"/>
                          </a:solidFill>
                          <a:effectLst/>
                          <a:latin typeface="Arial" panose="020B0604020202020204" pitchFamily="34" charset="0"/>
                          <a:ea typeface="+mn-ea"/>
                          <a:cs typeface="Arial" panose="020B0604020202020204" pitchFamily="34" charset="0"/>
                        </a:rPr>
                        <a:t>9</a:t>
                      </a:r>
                    </a:p>
                  </a:txBody>
                  <a:tcPr marL="68580" marR="68580" marT="0" marB="0" anchor="ctr"/>
                </a:tc>
                <a:tc>
                  <a:txBody>
                    <a:bodyPr/>
                    <a:lstStyle/>
                    <a:p>
                      <a:pPr marL="0" marR="0" algn="ctr" rtl="0">
                        <a:lnSpc>
                          <a:spcPct val="107000"/>
                        </a:lnSpc>
                        <a:spcBef>
                          <a:spcPts val="0"/>
                        </a:spcBef>
                        <a:spcAft>
                          <a:spcPts val="0"/>
                        </a:spcAft>
                      </a:pPr>
                      <a:r>
                        <a:rPr lang="ru-Ru" sz="1800" b="0" i="0" u="none" kern="1200" baseline="0">
                          <a:solidFill>
                            <a:schemeClr val="dk1"/>
                          </a:solidFill>
                          <a:effectLst/>
                          <a:latin typeface="Arial" panose="020B0604020202020204" pitchFamily="34" charset="0"/>
                          <a:ea typeface="+mn-ea"/>
                          <a:cs typeface="Arial" panose="020B0604020202020204" pitchFamily="34" charset="0"/>
                        </a:rPr>
                        <a:t>1,7 %</a:t>
                      </a:r>
                    </a:p>
                  </a:txBody>
                  <a:tcPr marL="68580" marR="68580" marT="0" marB="0" anchor="ctr"/>
                </a:tc>
                <a:tc>
                  <a:txBody>
                    <a:bodyPr/>
                    <a:lstStyle/>
                    <a:p>
                      <a:pPr marL="0" marR="0" algn="ctr" rtl="0">
                        <a:lnSpc>
                          <a:spcPct val="107000"/>
                        </a:lnSpc>
                        <a:spcBef>
                          <a:spcPts val="0"/>
                        </a:spcBef>
                        <a:spcAft>
                          <a:spcPts val="0"/>
                        </a:spcAft>
                      </a:pPr>
                      <a:r>
                        <a:rPr lang="ru-Ru" sz="1800" b="0" i="0" u="none" kern="1200" baseline="0">
                          <a:solidFill>
                            <a:schemeClr val="dk1"/>
                          </a:solidFill>
                          <a:effectLst/>
                          <a:latin typeface="Arial" panose="020B0604020202020204" pitchFamily="34" charset="0"/>
                          <a:ea typeface="+mn-ea"/>
                          <a:cs typeface="Arial" panose="020B0604020202020204" pitchFamily="34" charset="0"/>
                        </a:rPr>
                        <a:t>2</a:t>
                      </a:r>
                    </a:p>
                  </a:txBody>
                  <a:tcPr marL="68580" marR="68580" marT="0" marB="0" anchor="ctr"/>
                </a:tc>
                <a:tc>
                  <a:txBody>
                    <a:bodyPr/>
                    <a:lstStyle/>
                    <a:p>
                      <a:pPr marL="0" marR="0" algn="ctr" rtl="0">
                        <a:lnSpc>
                          <a:spcPct val="107000"/>
                        </a:lnSpc>
                        <a:spcBef>
                          <a:spcPts val="0"/>
                        </a:spcBef>
                        <a:spcAft>
                          <a:spcPts val="0"/>
                        </a:spcAft>
                      </a:pPr>
                      <a:r>
                        <a:rPr lang="ru-Ru" sz="1800" b="0" i="0" u="none" kern="1200" baseline="0">
                          <a:solidFill>
                            <a:schemeClr val="dk1"/>
                          </a:solidFill>
                          <a:effectLst/>
                          <a:latin typeface="Arial" panose="020B0604020202020204" pitchFamily="34" charset="0"/>
                          <a:ea typeface="+mn-ea"/>
                          <a:cs typeface="Arial" panose="020B0604020202020204" pitchFamily="34" charset="0"/>
                        </a:rPr>
                        <a:t>2,5 %</a:t>
                      </a:r>
                    </a:p>
                  </a:txBody>
                  <a:tcPr marL="68580" marR="68580" marT="0" marB="0" anchor="ctr"/>
                </a:tc>
                <a:extLst>
                  <a:ext uri="{0D108BD9-81ED-4DB2-BD59-A6C34878D82A}">
                    <a16:rowId xmlns:a16="http://schemas.microsoft.com/office/drawing/2014/main" val="3978122118"/>
                  </a:ext>
                </a:extLst>
              </a:tr>
              <a:tr h="480260">
                <a:tc>
                  <a:txBody>
                    <a:bodyPr/>
                    <a:lstStyle/>
                    <a:p>
                      <a:pPr marL="0" marR="0" algn="l" rtl="0">
                        <a:lnSpc>
                          <a:spcPct val="107000"/>
                        </a:lnSpc>
                        <a:spcBef>
                          <a:spcPts val="0"/>
                        </a:spcBef>
                        <a:spcAft>
                          <a:spcPts val="0"/>
                        </a:spcAft>
                      </a:pPr>
                      <a:r>
                        <a:rPr lang="ru-Ru" sz="1400" b="1" i="0" u="none" baseline="0">
                          <a:effectLst/>
                          <a:latin typeface="Arial" panose="020B0604020202020204" pitchFamily="34" charset="0"/>
                          <a:cs typeface="Arial" panose="020B0604020202020204" pitchFamily="34" charset="0"/>
                        </a:rPr>
                        <a:t>Человеческие ресурсы</a:t>
                      </a:r>
                      <a:endParaRPr lang="ru-Ru" sz="2000">
                        <a:solidFill>
                          <a:srgbClr val="000000"/>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rtl="0">
                        <a:lnSpc>
                          <a:spcPct val="107000"/>
                        </a:lnSpc>
                        <a:spcBef>
                          <a:spcPts val="0"/>
                        </a:spcBef>
                        <a:spcAft>
                          <a:spcPts val="0"/>
                        </a:spcAft>
                      </a:pPr>
                      <a:r>
                        <a:rPr lang="ru-Ru" sz="1800" b="0" i="0" u="none" kern="1200" baseline="0">
                          <a:solidFill>
                            <a:schemeClr val="dk1"/>
                          </a:solidFill>
                          <a:effectLst/>
                          <a:latin typeface="Arial" panose="020B0604020202020204" pitchFamily="34" charset="0"/>
                          <a:ea typeface="+mn-ea"/>
                          <a:cs typeface="Arial" panose="020B0604020202020204" pitchFamily="34" charset="0"/>
                        </a:rPr>
                        <a:t>21</a:t>
                      </a:r>
                    </a:p>
                  </a:txBody>
                  <a:tcPr marL="68580" marR="68580" marT="0" marB="0" anchor="ctr"/>
                </a:tc>
                <a:tc>
                  <a:txBody>
                    <a:bodyPr/>
                    <a:lstStyle/>
                    <a:p>
                      <a:pPr marL="0" marR="0" algn="ctr" rtl="0">
                        <a:lnSpc>
                          <a:spcPct val="107000"/>
                        </a:lnSpc>
                        <a:spcBef>
                          <a:spcPts val="0"/>
                        </a:spcBef>
                        <a:spcAft>
                          <a:spcPts val="0"/>
                        </a:spcAft>
                      </a:pPr>
                      <a:r>
                        <a:rPr lang="ru-Ru" sz="1800" b="0" i="0" u="none" kern="1200" baseline="0">
                          <a:solidFill>
                            <a:schemeClr val="dk1"/>
                          </a:solidFill>
                          <a:effectLst/>
                          <a:latin typeface="Arial" panose="020B0604020202020204" pitchFamily="34" charset="0"/>
                          <a:ea typeface="+mn-ea"/>
                          <a:cs typeface="Arial" panose="020B0604020202020204" pitchFamily="34" charset="0"/>
                        </a:rPr>
                        <a:t>2,4 %</a:t>
                      </a:r>
                    </a:p>
                  </a:txBody>
                  <a:tcPr marL="68580" marR="68580" marT="0" marB="0" anchor="ctr"/>
                </a:tc>
                <a:tc>
                  <a:txBody>
                    <a:bodyPr/>
                    <a:lstStyle/>
                    <a:p>
                      <a:pPr marL="0" marR="0" algn="ctr" rtl="0">
                        <a:lnSpc>
                          <a:spcPct val="107000"/>
                        </a:lnSpc>
                        <a:spcBef>
                          <a:spcPts val="0"/>
                        </a:spcBef>
                        <a:spcAft>
                          <a:spcPts val="0"/>
                        </a:spcAft>
                      </a:pPr>
                      <a:r>
                        <a:rPr lang="ru-Ru" sz="1800" b="0" i="0" u="none" kern="1200" baseline="0">
                          <a:solidFill>
                            <a:schemeClr val="dk1"/>
                          </a:solidFill>
                          <a:effectLst/>
                          <a:latin typeface="Arial" panose="020B0604020202020204" pitchFamily="34" charset="0"/>
                          <a:ea typeface="+mn-ea"/>
                          <a:cs typeface="Arial" panose="020B0604020202020204" pitchFamily="34" charset="0"/>
                        </a:rPr>
                        <a:t>17</a:t>
                      </a:r>
                    </a:p>
                  </a:txBody>
                  <a:tcPr marL="68580" marR="68580" marT="0" marB="0" anchor="ctr"/>
                </a:tc>
                <a:tc>
                  <a:txBody>
                    <a:bodyPr/>
                    <a:lstStyle/>
                    <a:p>
                      <a:pPr marL="0" marR="0" algn="ctr" rtl="0">
                        <a:lnSpc>
                          <a:spcPct val="107000"/>
                        </a:lnSpc>
                        <a:spcBef>
                          <a:spcPts val="0"/>
                        </a:spcBef>
                        <a:spcAft>
                          <a:spcPts val="0"/>
                        </a:spcAft>
                      </a:pPr>
                      <a:r>
                        <a:rPr lang="ru-Ru" sz="1800" b="0" i="0" u="none" kern="1200" baseline="0">
                          <a:solidFill>
                            <a:schemeClr val="dk1"/>
                          </a:solidFill>
                          <a:effectLst/>
                          <a:latin typeface="Arial" panose="020B0604020202020204" pitchFamily="34" charset="0"/>
                          <a:ea typeface="+mn-ea"/>
                          <a:cs typeface="Arial" panose="020B0604020202020204" pitchFamily="34" charset="0"/>
                        </a:rPr>
                        <a:t>1,8 %</a:t>
                      </a:r>
                    </a:p>
                  </a:txBody>
                  <a:tcPr marL="68580" marR="68580" marT="0" marB="0" anchor="ctr"/>
                </a:tc>
                <a:tc>
                  <a:txBody>
                    <a:bodyPr/>
                    <a:lstStyle/>
                    <a:p>
                      <a:pPr marL="0" marR="0" algn="ctr" rtl="0">
                        <a:lnSpc>
                          <a:spcPct val="107000"/>
                        </a:lnSpc>
                        <a:spcBef>
                          <a:spcPts val="0"/>
                        </a:spcBef>
                        <a:spcAft>
                          <a:spcPts val="0"/>
                        </a:spcAft>
                      </a:pPr>
                      <a:r>
                        <a:rPr lang="ru-Ru" sz="1800" b="0" i="0" u="none" kern="1200" baseline="0">
                          <a:solidFill>
                            <a:schemeClr val="dk1"/>
                          </a:solidFill>
                          <a:effectLst/>
                          <a:latin typeface="Arial" panose="020B0604020202020204" pitchFamily="34" charset="0"/>
                          <a:ea typeface="+mn-ea"/>
                          <a:cs typeface="Arial" panose="020B0604020202020204" pitchFamily="34" charset="0"/>
                        </a:rPr>
                        <a:t>8</a:t>
                      </a:r>
                    </a:p>
                  </a:txBody>
                  <a:tcPr marL="68580" marR="68580" marT="0" marB="0" anchor="ctr"/>
                </a:tc>
                <a:tc>
                  <a:txBody>
                    <a:bodyPr/>
                    <a:lstStyle/>
                    <a:p>
                      <a:pPr marL="0" marR="0" algn="ctr" rtl="0">
                        <a:lnSpc>
                          <a:spcPct val="107000"/>
                        </a:lnSpc>
                        <a:spcBef>
                          <a:spcPts val="0"/>
                        </a:spcBef>
                        <a:spcAft>
                          <a:spcPts val="0"/>
                        </a:spcAft>
                      </a:pPr>
                      <a:r>
                        <a:rPr lang="ru-Ru" sz="1800" b="0" i="0" u="none" kern="1200" baseline="0">
                          <a:solidFill>
                            <a:schemeClr val="dk1"/>
                          </a:solidFill>
                          <a:effectLst/>
                          <a:latin typeface="Arial" panose="020B0604020202020204" pitchFamily="34" charset="0"/>
                          <a:ea typeface="+mn-ea"/>
                          <a:cs typeface="Arial" panose="020B0604020202020204" pitchFamily="34" charset="0"/>
                        </a:rPr>
                        <a:t>1,9 %</a:t>
                      </a:r>
                    </a:p>
                  </a:txBody>
                  <a:tcPr marL="68580" marR="68580" marT="0" marB="0" anchor="ctr"/>
                </a:tc>
                <a:tc>
                  <a:txBody>
                    <a:bodyPr/>
                    <a:lstStyle/>
                    <a:p>
                      <a:pPr marL="0" marR="0" algn="ctr" rtl="0">
                        <a:lnSpc>
                          <a:spcPct val="107000"/>
                        </a:lnSpc>
                        <a:spcBef>
                          <a:spcPts val="0"/>
                        </a:spcBef>
                        <a:spcAft>
                          <a:spcPts val="0"/>
                        </a:spcAft>
                      </a:pPr>
                      <a:r>
                        <a:rPr lang="ru-Ru" sz="1800" b="0" i="0" u="none" kern="1200" baseline="0">
                          <a:solidFill>
                            <a:schemeClr val="dk1"/>
                          </a:solidFill>
                          <a:effectLst/>
                          <a:latin typeface="Arial" panose="020B0604020202020204" pitchFamily="34" charset="0"/>
                          <a:ea typeface="+mn-ea"/>
                          <a:cs typeface="Arial" panose="020B0604020202020204" pitchFamily="34" charset="0"/>
                        </a:rPr>
                        <a:t>3</a:t>
                      </a:r>
                    </a:p>
                  </a:txBody>
                  <a:tcPr marL="68580" marR="68580" marT="0" marB="0" anchor="ctr"/>
                </a:tc>
                <a:tc>
                  <a:txBody>
                    <a:bodyPr/>
                    <a:lstStyle/>
                    <a:p>
                      <a:pPr marL="0" marR="0" algn="ctr" rtl="0">
                        <a:lnSpc>
                          <a:spcPct val="107000"/>
                        </a:lnSpc>
                        <a:spcBef>
                          <a:spcPts val="0"/>
                        </a:spcBef>
                        <a:spcAft>
                          <a:spcPts val="0"/>
                        </a:spcAft>
                      </a:pPr>
                      <a:r>
                        <a:rPr lang="ru-Ru" sz="1800" b="0" i="0" u="none" kern="1200" baseline="0">
                          <a:solidFill>
                            <a:schemeClr val="dk1"/>
                          </a:solidFill>
                          <a:effectLst/>
                          <a:latin typeface="Arial" panose="020B0604020202020204" pitchFamily="34" charset="0"/>
                          <a:ea typeface="+mn-ea"/>
                          <a:cs typeface="Arial" panose="020B0604020202020204" pitchFamily="34" charset="0"/>
                        </a:rPr>
                        <a:t>1,7 %</a:t>
                      </a:r>
                    </a:p>
                  </a:txBody>
                  <a:tcPr marL="68580" marR="68580" marT="0" marB="0" anchor="ctr"/>
                </a:tc>
                <a:extLst>
                  <a:ext uri="{0D108BD9-81ED-4DB2-BD59-A6C34878D82A}">
                    <a16:rowId xmlns:a16="http://schemas.microsoft.com/office/drawing/2014/main" val="532861588"/>
                  </a:ext>
                </a:extLst>
              </a:tr>
            </a:tbl>
          </a:graphicData>
        </a:graphic>
      </p:graphicFrame>
    </p:spTree>
    <p:extLst>
      <p:ext uri="{BB962C8B-B14F-4D97-AF65-F5344CB8AC3E}">
        <p14:creationId xmlns:p14="http://schemas.microsoft.com/office/powerpoint/2010/main" val="247792854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Placeholder 5">
            <a:extLst>
              <a:ext uri="{FF2B5EF4-FFF2-40B4-BE49-F238E27FC236}">
                <a16:creationId xmlns:a16="http://schemas.microsoft.com/office/drawing/2014/main" id="{A3390569-974F-48DD-BC7D-6CBFC2E9284F}"/>
              </a:ext>
            </a:extLst>
          </p:cNvPr>
          <p:cNvPicPr>
            <a:picLocks noGrp="1" noChangeAspect="1"/>
          </p:cNvPicPr>
          <p:nvPr>
            <p:ph type="pic" idx="2"/>
          </p:nvPr>
        </p:nvPicPr>
        <p:blipFill rotWithShape="1">
          <a:blip r:embed="rId3"/>
          <a:srcRect/>
          <a:stretch/>
        </p:blipFill>
        <p:spPr>
          <a:xfrm>
            <a:off x="6246976" y="925273"/>
            <a:ext cx="4930987" cy="4930987"/>
          </a:xfrm>
          <a:prstGeom prst="rect">
            <a:avLst/>
          </a:prstGeom>
        </p:spPr>
      </p:pic>
      <p:sp>
        <p:nvSpPr>
          <p:cNvPr id="3" name="Slide Number Placeholder 2"/>
          <p:cNvSpPr>
            <a:spLocks noGrp="1"/>
          </p:cNvSpPr>
          <p:nvPr>
            <p:ph type="sldNum" idx="12"/>
          </p:nvPr>
        </p:nvSpPr>
        <p:spPr>
          <a:xfrm>
            <a:off x="9679020" y="6356350"/>
            <a:ext cx="1674779" cy="365125"/>
          </a:xfrm>
        </p:spPr>
        <p:txBody>
          <a:bodyPr vert="horz" lIns="91440" tIns="45720" rIns="91440" bIns="45720" rtlCol="0" anchor="ctr">
            <a:normAutofit/>
          </a:bodyPr>
          <a:lstStyle/>
          <a:p>
            <a:pPr marL="0" marR="0" lvl="0" indent="0" algn="r" defTabSz="914400" rtl="0" eaLnBrk="1" fontAlgn="auto" latinLnBrk="0" hangingPunct="1">
              <a:lnSpc>
                <a:spcPct val="100000"/>
              </a:lnSpc>
              <a:spcBef>
                <a:spcPts val="0"/>
              </a:spcBef>
              <a:spcAft>
                <a:spcPts val="600"/>
              </a:spcAft>
              <a:buClrTx/>
              <a:buSzTx/>
              <a:buFontTx/>
              <a:buNone/>
              <a:tabLst/>
              <a:defRPr/>
            </a:pPr>
            <a:fld id="{00000000-1234-1234-1234-123412341234}" type="slidenum">
              <a:rPr kumimoji="0" sz="1200" b="0" i="0" u="none" strike="noStrike" kern="1200" cap="none" spc="0" normalizeH="0" baseline="0">
                <a:ln>
                  <a:noFill/>
                </a:ln>
                <a:solidFill>
                  <a:prstClr val="black">
                    <a:tint val="75000"/>
                  </a:prstClr>
                </a:solidFill>
                <a:effectLst/>
                <a:uLnTx/>
                <a:uFillTx/>
                <a:latin typeface="Arial" panose="020B0604020202020204" pitchFamily="34" charset="0"/>
                <a:cs typeface="Arial" panose="020B0604020202020204" pitchFamily="34" charset="0"/>
              </a:rPr>
              <a:pPr marL="0" marR="0" lvl="0" indent="0" algn="r" defTabSz="914400" rtl="0" eaLnBrk="1" fontAlgn="auto" latinLnBrk="0" hangingPunct="1">
                <a:lnSpc>
                  <a:spcPct val="100000"/>
                </a:lnSpc>
                <a:spcBef>
                  <a:spcPts val="0"/>
                </a:spcBef>
                <a:spcAft>
                  <a:spcPts val="600"/>
                </a:spcAft>
                <a:buClrTx/>
                <a:buSzTx/>
                <a:buFontTx/>
                <a:buNone/>
                <a:tabLst/>
                <a:defRPr/>
              </a:pPr>
              <a:t>16</a:t>
            </a:fld>
            <a:endParaRPr kumimoji="0" lang="ru-Ru" sz="1200" b="0" i="0" u="none" strike="noStrike" kern="1200" cap="none" spc="0" normalizeH="0" baseline="0" noProof="0" dirty="0">
              <a:ln>
                <a:noFill/>
              </a:ln>
              <a:solidFill>
                <a:prstClr val="black">
                  <a:tint val="75000"/>
                </a:prstClr>
              </a:solidFill>
              <a:effectLst/>
              <a:uLnTx/>
              <a:uFillTx/>
              <a:latin typeface="Arial" panose="020B0604020202020204" pitchFamily="34" charset="0"/>
              <a:cs typeface="Arial" panose="020B0604020202020204" pitchFamily="34" charset="0"/>
            </a:endParaRPr>
          </a:p>
        </p:txBody>
      </p:sp>
      <p:sp>
        <p:nvSpPr>
          <p:cNvPr id="4" name="Title 3"/>
          <p:cNvSpPr>
            <a:spLocks noGrp="1"/>
          </p:cNvSpPr>
          <p:nvPr>
            <p:ph type="title"/>
          </p:nvPr>
        </p:nvSpPr>
        <p:spPr>
          <a:xfrm>
            <a:off x="1262650" y="925273"/>
            <a:ext cx="2752354" cy="2709275"/>
          </a:xfrm>
          <a:prstGeom prst="ellipse">
            <a:avLst/>
          </a:prstGeom>
          <a:solidFill>
            <a:srgbClr val="C00000"/>
          </a:solidFill>
          <a:ln w="174625" cmpd="thinThick">
            <a:solidFill>
              <a:srgbClr val="C00000"/>
            </a:solidFill>
          </a:ln>
        </p:spPr>
        <p:txBody>
          <a:bodyPr vert="horz" lIns="0" tIns="0" rIns="0" bIns="0" rtlCol="0" anchor="ctr">
            <a:normAutofit/>
          </a:bodyPr>
          <a:lstStyle/>
          <a:p>
            <a:pPr algn="ctr" rtl="0">
              <a:spcBef>
                <a:spcPct val="0"/>
              </a:spcBef>
            </a:pPr>
            <a:r>
              <a:rPr lang="ru-Ru" sz="2000" b="1" i="0" u="none" kern="1200" baseline="0">
                <a:solidFill>
                  <a:schemeClr val="bg1"/>
                </a:solidFill>
                <a:latin typeface="Arial" panose="020B0604020202020204" pitchFamily="34" charset="0"/>
                <a:ea typeface="Gill Sans MT" panose="020B0502020104020203" pitchFamily="34" charset="0"/>
                <a:cs typeface="Arial" panose="020B0604020202020204" pitchFamily="34" charset="0"/>
              </a:rPr>
              <a:t>Несколько замечаний об интерпретации оценок</a:t>
            </a:r>
          </a:p>
        </p:txBody>
      </p:sp>
      <p:sp>
        <p:nvSpPr>
          <p:cNvPr id="2" name="TextBox 1">
            <a:extLst>
              <a:ext uri="{FF2B5EF4-FFF2-40B4-BE49-F238E27FC236}">
                <a16:creationId xmlns:a16="http://schemas.microsoft.com/office/drawing/2014/main" id="{4AD085EF-C2A2-496C-AF98-629D0F1F552E}"/>
              </a:ext>
            </a:extLst>
          </p:cNvPr>
          <p:cNvSpPr txBox="1"/>
          <p:nvPr/>
        </p:nvSpPr>
        <p:spPr>
          <a:xfrm>
            <a:off x="690664" y="4301988"/>
            <a:ext cx="5107021" cy="1985159"/>
          </a:xfrm>
          <a:prstGeom prst="rect">
            <a:avLst/>
          </a:prstGeom>
          <a:noFill/>
        </p:spPr>
        <p:txBody>
          <a:bodyPr wrap="square" rtlCol="0">
            <a:spAutoFit/>
          </a:bodyPr>
          <a:lstStyle/>
          <a:p>
            <a:pPr marL="285750" indent="-285750" algn="l" rtl="0">
              <a:spcBef>
                <a:spcPts val="600"/>
              </a:spcBef>
              <a:buFont typeface="Arial" panose="020B0604020202020204" pitchFamily="34" charset="0"/>
              <a:buChar char="•"/>
            </a:pPr>
            <a:r>
              <a:rPr lang="ru-Ru" sz="2000" b="0" i="0" u="none" baseline="0">
                <a:latin typeface="Arial" panose="020B0604020202020204" pitchFamily="34" charset="0"/>
                <a:cs typeface="Arial" panose="020B0604020202020204" pitchFamily="34" charset="0"/>
              </a:rPr>
              <a:t>Методика подсчета баллов полезна для определения областей большей или меньшей зрелости</a:t>
            </a:r>
          </a:p>
          <a:p>
            <a:pPr marL="285750" indent="-285750" algn="l" rtl="0">
              <a:spcBef>
                <a:spcPts val="600"/>
              </a:spcBef>
              <a:buFont typeface="Arial" panose="020B0604020202020204" pitchFamily="34" charset="0"/>
              <a:buChar char="•"/>
            </a:pPr>
            <a:r>
              <a:rPr lang="ru-Ru" sz="2000" b="1" i="0" u="none" baseline="0">
                <a:latin typeface="Arial" panose="020B0604020202020204" pitchFamily="34" charset="0"/>
                <a:cs typeface="Arial" panose="020B0604020202020204" pitchFamily="34" charset="0"/>
              </a:rPr>
              <a:t>НО</a:t>
            </a:r>
            <a:r>
              <a:rPr lang="ru-Ru" sz="2000" b="0" i="0" u="none" baseline="0">
                <a:latin typeface="Arial" panose="020B0604020202020204" pitchFamily="34" charset="0"/>
                <a:cs typeface="Arial" panose="020B0604020202020204" pitchFamily="34" charset="0"/>
              </a:rPr>
              <a:t> ее </a:t>
            </a:r>
            <a:r>
              <a:rPr lang="ru-Ru" sz="2000" b="1" i="0" u="sng" baseline="0">
                <a:latin typeface="Arial" panose="020B0604020202020204" pitchFamily="34" charset="0"/>
                <a:cs typeface="Arial" panose="020B0604020202020204" pitchFamily="34" charset="0"/>
              </a:rPr>
              <a:t>не следует</a:t>
            </a:r>
            <a:r>
              <a:rPr lang="ru-Ru" sz="2000" b="0" i="0" u="none" baseline="0">
                <a:latin typeface="Arial" panose="020B0604020202020204" pitchFamily="34" charset="0"/>
                <a:cs typeface="Arial" panose="020B0604020202020204" pitchFamily="34" charset="0"/>
              </a:rPr>
              <a:t> использовать «вслепую».</a:t>
            </a:r>
          </a:p>
          <a:p>
            <a:endParaRPr lang="ru-Ru" sz="16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47952875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a:xfrm>
            <a:off x="9144000" y="6392707"/>
            <a:ext cx="2844800" cy="276999"/>
          </a:xfrm>
        </p:spPr>
        <p:txBody>
          <a:bodyPr/>
          <a:lstStyle/>
          <a:p>
            <a:pPr marL="0" marR="0" lvl="0" indent="0" algn="r" defTabSz="914400" rtl="0" eaLnBrk="1" fontAlgn="auto" latinLnBrk="0" hangingPunct="1">
              <a:spcBef>
                <a:spcPts val="0"/>
              </a:spcBef>
              <a:spcAft>
                <a:spcPts val="0"/>
              </a:spcAft>
              <a:buClrTx/>
              <a:buSzTx/>
              <a:buFontTx/>
              <a:buNone/>
              <a:tabLst/>
              <a:defRPr/>
            </a:pPr>
            <a:fld id="{00000000-1234-1234-1234-123412341234}" type="slidenum">
              <a:rPr kumimoji="0" sz="1200" b="0" i="0" u="none" strike="noStrike" kern="1200" cap="none" spc="0" normalizeH="0" baseline="0">
                <a:ln>
                  <a:noFill/>
                </a:ln>
                <a:solidFill>
                  <a:prstClr val="black">
                    <a:tint val="75000"/>
                  </a:prstClr>
                </a:solidFill>
                <a:effectLst/>
                <a:uLnTx/>
                <a:uFillTx/>
                <a:latin typeface="Arial" panose="020B0604020202020204" pitchFamily="34" charset="0"/>
                <a:cs typeface="Arial" panose="020B0604020202020204" pitchFamily="34" charset="0"/>
              </a:rPr>
              <a:pPr marL="0" marR="0" lvl="0" indent="0" algn="r" defTabSz="914400" rtl="0" eaLnBrk="1" fontAlgn="auto" latinLnBrk="0" hangingPunct="1">
                <a:spcBef>
                  <a:spcPts val="0"/>
                </a:spcBef>
                <a:spcAft>
                  <a:spcPts val="0"/>
                </a:spcAft>
                <a:buClrTx/>
                <a:buSzTx/>
                <a:buFontTx/>
                <a:buNone/>
                <a:tabLst/>
                <a:defRPr/>
              </a:pPr>
              <a:t>17</a:t>
            </a:fld>
            <a:endParaRPr kumimoji="0" lang="ru-Ru" sz="1200" b="0" i="0" u="none" strike="noStrike" kern="1200" cap="none" spc="0" normalizeH="0" baseline="0" noProof="0" dirty="0">
              <a:ln>
                <a:noFill/>
              </a:ln>
              <a:solidFill>
                <a:prstClr val="black">
                  <a:tint val="75000"/>
                </a:prstClr>
              </a:solidFill>
              <a:effectLst/>
              <a:uLnTx/>
              <a:uFillTx/>
              <a:latin typeface="Arial" panose="020B0604020202020204" pitchFamily="34" charset="0"/>
              <a:cs typeface="Arial" panose="020B0604020202020204" pitchFamily="34" charset="0"/>
            </a:endParaRPr>
          </a:p>
        </p:txBody>
      </p:sp>
      <p:sp>
        <p:nvSpPr>
          <p:cNvPr id="3" name="Title 2"/>
          <p:cNvSpPr>
            <a:spLocks noGrp="1"/>
          </p:cNvSpPr>
          <p:nvPr>
            <p:ph type="title"/>
          </p:nvPr>
        </p:nvSpPr>
        <p:spPr/>
        <p:txBody>
          <a:bodyPr>
            <a:normAutofit/>
          </a:bodyPr>
          <a:lstStyle/>
          <a:p>
            <a:pPr algn="l" rtl="0"/>
            <a:r>
              <a:rPr lang="ru-Ru" sz="3200" b="1" i="0" u="none" baseline="0">
                <a:solidFill>
                  <a:srgbClr val="C00000"/>
                </a:solidFill>
                <a:latin typeface="Arial" panose="020B0604020202020204" pitchFamily="34" charset="0"/>
                <a:ea typeface="Gill Sans MT" panose="020B0502020104020203" pitchFamily="34" charset="0"/>
                <a:cs typeface="Arial" panose="020B0604020202020204" pitchFamily="34" charset="0"/>
              </a:rPr>
              <a:t>Что представляют собой баллы</a:t>
            </a:r>
          </a:p>
        </p:txBody>
      </p:sp>
      <p:sp>
        <p:nvSpPr>
          <p:cNvPr id="4" name="Text Placeholder 3"/>
          <p:cNvSpPr>
            <a:spLocks noGrp="1"/>
          </p:cNvSpPr>
          <p:nvPr>
            <p:ph idx="1"/>
          </p:nvPr>
        </p:nvSpPr>
        <p:spPr>
          <a:xfrm>
            <a:off x="914400" y="1715548"/>
            <a:ext cx="10490200" cy="4708385"/>
          </a:xfrm>
        </p:spPr>
        <p:txBody>
          <a:bodyPr>
            <a:noAutofit/>
          </a:bodyPr>
          <a:lstStyle/>
          <a:p>
            <a:pPr marL="355600" indent="-355600" algn="l" rtl="0">
              <a:buFont typeface="+mj-lt"/>
              <a:buAutoNum type="arabicPeriod"/>
            </a:pPr>
            <a:r>
              <a:rPr lang="ru-Ru" sz="2000" b="0" i="0" u="none" baseline="0">
                <a:latin typeface="Arial" panose="020B0604020202020204" pitchFamily="34" charset="0"/>
                <a:ea typeface="Gill Sans MT" panose="020B0502020104020203" pitchFamily="34" charset="0"/>
                <a:cs typeface="Arial" panose="020B0604020202020204" pitchFamily="34" charset="0"/>
              </a:rPr>
              <a:t>Количественная оценка данных и процессов в сравнении с нормативами/передовой практикой (или с течением времени)</a:t>
            </a:r>
            <a:endParaRPr lang="ru-Ru" sz="2000" dirty="0">
              <a:latin typeface="Arial" panose="020B0604020202020204" pitchFamily="34" charset="0"/>
              <a:cs typeface="Arial" panose="020B0604020202020204" pitchFamily="34" charset="0"/>
            </a:endParaRPr>
          </a:p>
          <a:p>
            <a:pPr lvl="1" algn="l" rtl="0"/>
            <a:r>
              <a:rPr lang="ru-Ru" sz="2000" b="0" i="0" u="none" baseline="0">
                <a:latin typeface="Arial" panose="020B0604020202020204" pitchFamily="34" charset="0"/>
                <a:ea typeface="Gill Sans MT" panose="020B0502020104020203" pitchFamily="34" charset="0"/>
                <a:cs typeface="Arial" panose="020B0604020202020204" pitchFamily="34" charset="0"/>
              </a:rPr>
              <a:t>Обеспечивают основу для постановки перспективных целей</a:t>
            </a:r>
          </a:p>
          <a:p>
            <a:pPr lvl="1" algn="l" rtl="0"/>
            <a:r>
              <a:rPr lang="ru-Ru" sz="2000" b="0" i="0" u="none" baseline="0">
                <a:latin typeface="Arial" panose="020B0604020202020204" pitchFamily="34" charset="0"/>
                <a:ea typeface="Gill Sans MT" panose="020B0502020104020203" pitchFamily="34" charset="0"/>
                <a:cs typeface="Arial" panose="020B0604020202020204" pitchFamily="34" charset="0"/>
              </a:rPr>
              <a:t>Каждый балл отражает </a:t>
            </a:r>
            <a:r>
              <a:rPr lang="ru-Ru" sz="2000" b="1" i="0" u="none" baseline="0">
                <a:latin typeface="Arial" panose="020B0604020202020204" pitchFamily="34" charset="0"/>
                <a:ea typeface="Gill Sans MT" panose="020B0502020104020203" pitchFamily="34" charset="0"/>
                <a:cs typeface="Arial" panose="020B0604020202020204" pitchFamily="34" charset="0"/>
              </a:rPr>
              <a:t>расстояние </a:t>
            </a:r>
            <a:r>
              <a:rPr lang="ru-Ru" sz="2000" b="0" i="0" u="none" baseline="0">
                <a:latin typeface="Arial" panose="020B0604020202020204" pitchFamily="34" charset="0"/>
                <a:ea typeface="Gill Sans MT" panose="020B0502020104020203" pitchFamily="34" charset="0"/>
                <a:cs typeface="Arial" panose="020B0604020202020204" pitchFamily="34" charset="0"/>
              </a:rPr>
              <a:t>до «идеала», но это расстояние НЕ совпадает во всех областях</a:t>
            </a:r>
          </a:p>
          <a:p>
            <a:pPr marL="1362207" lvl="2" indent="-457200" algn="l" rtl="0">
              <a:buFont typeface="Arial" panose="020B0604020202020204" pitchFamily="34" charset="0"/>
              <a:buChar char="•"/>
            </a:pPr>
            <a:endParaRPr lang="ru-Ru" sz="1800" dirty="0">
              <a:latin typeface="Arial" panose="020B0604020202020204" pitchFamily="34" charset="0"/>
              <a:cs typeface="Arial" panose="020B0604020202020204" pitchFamily="34" charset="0"/>
            </a:endParaRPr>
          </a:p>
          <a:p>
            <a:pPr marL="355600" indent="-355600" algn="l" rtl="0">
              <a:buFont typeface="+mj-lt"/>
              <a:buAutoNum type="arabicPeriod" startAt="2"/>
            </a:pPr>
            <a:r>
              <a:rPr lang="ru-Ru" sz="2000">
                <a:latin typeface="Arial" panose="020B0604020202020204" pitchFamily="34" charset="0"/>
                <a:cs typeface="Arial" panose="020B0604020202020204" pitchFamily="34" charset="0"/>
              </a:rPr>
              <a:t>Обеспечивают</a:t>
            </a:r>
            <a:r>
              <a:rPr lang="ru-Ru" sz="2000" b="0" i="0" u="none" baseline="0">
                <a:latin typeface="Arial" panose="020B0604020202020204" pitchFamily="34" charset="0"/>
                <a:ea typeface="Gill Sans MT" panose="020B0502020104020203" pitchFamily="34" charset="0"/>
                <a:cs typeface="Arial" panose="020B0604020202020204" pitchFamily="34" charset="0"/>
              </a:rPr>
              <a:t> основу для приблизительных сравнений и указывают на области для более глубокого изучения</a:t>
            </a:r>
          </a:p>
          <a:p>
            <a:pPr lvl="1" algn="l" rtl="0"/>
            <a:r>
              <a:rPr lang="ru-Ru" sz="2000" b="0" i="0" u="none" baseline="0">
                <a:latin typeface="Arial" panose="020B0604020202020204" pitchFamily="34" charset="0"/>
                <a:ea typeface="Gill Sans MT" panose="020B0502020104020203" pitchFamily="34" charset="0"/>
                <a:cs typeface="Arial" panose="020B0604020202020204" pitchFamily="34" charset="0"/>
              </a:rPr>
              <a:t>Средство первичного обобщения большого количества данных и определения путей для более глубокого исследования</a:t>
            </a:r>
          </a:p>
          <a:p>
            <a:pPr lvl="1" algn="l" rtl="0"/>
            <a:r>
              <a:rPr lang="ru-Ru" sz="2000" b="0" i="0" u="none" baseline="0">
                <a:latin typeface="Arial" panose="020B0604020202020204" pitchFamily="34" charset="0"/>
                <a:ea typeface="Gill Sans MT" panose="020B0502020104020203" pitchFamily="34" charset="0"/>
                <a:cs typeface="Arial" panose="020B0604020202020204" pitchFamily="34" charset="0"/>
              </a:rPr>
              <a:t>Баллы менее важны, чем основная информация</a:t>
            </a:r>
          </a:p>
        </p:txBody>
      </p:sp>
    </p:spTree>
    <p:extLst>
      <p:ext uri="{BB962C8B-B14F-4D97-AF65-F5344CB8AC3E}">
        <p14:creationId xmlns:p14="http://schemas.microsoft.com/office/powerpoint/2010/main" val="198429943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a:xfrm>
            <a:off x="9144000" y="6392707"/>
            <a:ext cx="2844800" cy="276999"/>
          </a:xfrm>
        </p:spPr>
        <p:txBody>
          <a:bodyPr/>
          <a:lstStyle/>
          <a:p>
            <a:pPr marL="0" marR="0" lvl="0" indent="0" algn="r" defTabSz="914400" rtl="0" eaLnBrk="1" fontAlgn="auto" latinLnBrk="0" hangingPunct="1">
              <a:spcBef>
                <a:spcPts val="0"/>
              </a:spcBef>
              <a:spcAft>
                <a:spcPts val="0"/>
              </a:spcAft>
              <a:buClrTx/>
              <a:buSzTx/>
              <a:buFontTx/>
              <a:buNone/>
              <a:tabLst/>
              <a:defRPr/>
            </a:pPr>
            <a:fld id="{00000000-1234-1234-1234-123412341234}" type="slidenum">
              <a:rPr kumimoji="0" sz="1200" b="0" i="0" u="none" strike="noStrike" kern="1200" cap="none" spc="0" normalizeH="0" baseline="0">
                <a:ln>
                  <a:noFill/>
                </a:ln>
                <a:solidFill>
                  <a:prstClr val="black">
                    <a:tint val="75000"/>
                  </a:prstClr>
                </a:solidFill>
                <a:effectLst/>
                <a:uLnTx/>
                <a:uFillTx/>
                <a:latin typeface="Arial" panose="020B0604020202020204" pitchFamily="34" charset="0"/>
                <a:cs typeface="Arial" panose="020B0604020202020204" pitchFamily="34" charset="0"/>
              </a:rPr>
              <a:pPr marL="0" marR="0" lvl="0" indent="0" algn="r" defTabSz="914400" rtl="0" eaLnBrk="1" fontAlgn="auto" latinLnBrk="0" hangingPunct="1">
                <a:spcBef>
                  <a:spcPts val="0"/>
                </a:spcBef>
                <a:spcAft>
                  <a:spcPts val="0"/>
                </a:spcAft>
                <a:buClrTx/>
                <a:buSzTx/>
                <a:buFontTx/>
                <a:buNone/>
                <a:tabLst/>
                <a:defRPr/>
              </a:pPr>
              <a:t>18</a:t>
            </a:fld>
            <a:endParaRPr kumimoji="0" lang="ru-Ru" sz="1200" b="0" i="0" u="none" strike="noStrike" kern="1200" cap="none" spc="0" normalizeH="0" baseline="0" noProof="0" dirty="0">
              <a:ln>
                <a:noFill/>
              </a:ln>
              <a:solidFill>
                <a:prstClr val="black">
                  <a:tint val="75000"/>
                </a:prstClr>
              </a:solidFill>
              <a:effectLst/>
              <a:uLnTx/>
              <a:uFillTx/>
              <a:latin typeface="Arial" panose="020B0604020202020204" pitchFamily="34" charset="0"/>
              <a:cs typeface="Arial" panose="020B0604020202020204" pitchFamily="34" charset="0"/>
            </a:endParaRPr>
          </a:p>
        </p:txBody>
      </p:sp>
      <p:sp>
        <p:nvSpPr>
          <p:cNvPr id="3" name="Title 2"/>
          <p:cNvSpPr>
            <a:spLocks noGrp="1"/>
          </p:cNvSpPr>
          <p:nvPr>
            <p:ph type="title"/>
          </p:nvPr>
        </p:nvSpPr>
        <p:spPr/>
        <p:txBody>
          <a:bodyPr>
            <a:noAutofit/>
          </a:bodyPr>
          <a:lstStyle/>
          <a:p>
            <a:pPr algn="l" rtl="0"/>
            <a:r>
              <a:rPr lang="ru-Ru" sz="3200" b="1" i="0" u="none" baseline="0">
                <a:solidFill>
                  <a:srgbClr val="C00000"/>
                </a:solidFill>
                <a:latin typeface="Arial" panose="020B0604020202020204" pitchFamily="34" charset="0"/>
                <a:ea typeface="Gill Sans MT" panose="020B0502020104020203" pitchFamily="34" charset="0"/>
                <a:cs typeface="Arial" panose="020B0604020202020204" pitchFamily="34" charset="0"/>
              </a:rPr>
              <a:t>Баллы НЕ являются одинаковыми для всех уровней учреждений</a:t>
            </a:r>
          </a:p>
        </p:txBody>
      </p:sp>
      <p:sp>
        <p:nvSpPr>
          <p:cNvPr id="4" name="Text Placeholder 3"/>
          <p:cNvSpPr>
            <a:spLocks noGrp="1"/>
          </p:cNvSpPr>
          <p:nvPr>
            <p:ph idx="1"/>
          </p:nvPr>
        </p:nvSpPr>
        <p:spPr>
          <a:xfrm>
            <a:off x="914400" y="1715548"/>
            <a:ext cx="10363200" cy="5142451"/>
          </a:xfrm>
        </p:spPr>
        <p:txBody>
          <a:bodyPr>
            <a:noAutofit/>
          </a:bodyPr>
          <a:lstStyle/>
          <a:p>
            <a:pPr marL="631825" indent="-457200" algn="l" defTabSz="601663" rtl="0">
              <a:tabLst>
                <a:tab pos="4854575" algn="l"/>
              </a:tabLst>
            </a:pPr>
            <a:r>
              <a:rPr lang="ru-Ru" sz="2000" b="0" i="0" u="none" baseline="0">
                <a:latin typeface="Arial" panose="020B0604020202020204" pitchFamily="34" charset="0"/>
                <a:ea typeface="Gill Sans MT" panose="020B0502020104020203" pitchFamily="34" charset="0"/>
                <a:cs typeface="Arial" panose="020B0604020202020204" pitchFamily="34" charset="0"/>
              </a:rPr>
              <a:t>Также как и на разных уровнях цепи поставок</a:t>
            </a:r>
          </a:p>
          <a:p>
            <a:pPr marL="1242862" lvl="3" indent="-457200" algn="l" defTabSz="601663" rtl="0">
              <a:tabLst>
                <a:tab pos="4854575" algn="l"/>
              </a:tabLst>
            </a:pPr>
            <a:r>
              <a:rPr lang="ru-Ru" sz="2000" b="0" i="0" u="none" baseline="0">
                <a:latin typeface="Arial" panose="020B0604020202020204" pitchFamily="34" charset="0"/>
                <a:ea typeface="Gill Sans MT" panose="020B0502020104020203" pitchFamily="34" charset="0"/>
                <a:cs typeface="Arial" panose="020B0604020202020204" pitchFamily="34" charset="0"/>
              </a:rPr>
              <a:t>Например, более низкий балл для склада, чем для медицинского центра, не (обязательно) означает, что склад «работает хуже», чем медицинский центр</a:t>
            </a:r>
          </a:p>
          <a:p>
            <a:pPr marL="631825" lvl="1" indent="-457200" algn="l" defTabSz="601663" rtl="0">
              <a:tabLst>
                <a:tab pos="4854575" algn="l"/>
              </a:tabLst>
            </a:pPr>
            <a:endParaRPr lang="ru-Ru" sz="2000" dirty="0">
              <a:latin typeface="Arial" panose="020B0604020202020204" pitchFamily="34" charset="0"/>
              <a:cs typeface="Arial" panose="020B0604020202020204" pitchFamily="34" charset="0"/>
            </a:endParaRPr>
          </a:p>
          <a:p>
            <a:pPr marL="631825" lvl="1" indent="-457200" algn="l" defTabSz="601663" rtl="0">
              <a:buFont typeface="Arial"/>
              <a:buChar char="•"/>
              <a:tabLst>
                <a:tab pos="4854575" algn="l"/>
              </a:tabLst>
            </a:pPr>
            <a:r>
              <a:rPr lang="ru-Ru" sz="2000" b="0" i="0" u="none" baseline="0">
                <a:latin typeface="Arial" panose="020B0604020202020204" pitchFamily="34" charset="0"/>
                <a:ea typeface="Gill Sans MT" panose="020B0502020104020203" pitchFamily="34" charset="0"/>
                <a:cs typeface="Arial" panose="020B0604020202020204" pitchFamily="34" charset="0"/>
              </a:rPr>
              <a:t>У склада может быть более высокий стандарт.  Почему?</a:t>
            </a:r>
          </a:p>
          <a:p>
            <a:pPr marL="1242862" lvl="3" indent="-457200" algn="l" defTabSz="601663" rtl="0">
              <a:tabLst>
                <a:tab pos="4854575" algn="l"/>
              </a:tabLst>
            </a:pPr>
            <a:r>
              <a:rPr lang="ru-Ru" sz="2000" b="0" i="0" u="none" baseline="0">
                <a:latin typeface="Arial" panose="020B0604020202020204" pitchFamily="34" charset="0"/>
                <a:ea typeface="Gill Sans MT" panose="020B0502020104020203" pitchFamily="34" charset="0"/>
                <a:cs typeface="Arial" panose="020B0604020202020204" pitchFamily="34" charset="0"/>
              </a:rPr>
              <a:t>Основная причина:  Различные предположения об уровне зрелости и возможностях</a:t>
            </a:r>
          </a:p>
          <a:p>
            <a:pPr marL="1242862" lvl="3" indent="-457200" algn="l" defTabSz="601663" rtl="0">
              <a:tabLst>
                <a:tab pos="4854575" algn="l"/>
              </a:tabLst>
            </a:pPr>
            <a:r>
              <a:rPr lang="ru-Ru" sz="2000" b="0" i="0" u="none" baseline="0">
                <a:latin typeface="Arial" panose="020B0604020202020204" pitchFamily="34" charset="0"/>
                <a:ea typeface="Gill Sans MT" panose="020B0502020104020203" pitchFamily="34" charset="0"/>
                <a:cs typeface="Arial" panose="020B0604020202020204" pitchFamily="34" charset="0"/>
              </a:rPr>
              <a:t>Причина процесса:  Больше или меньше вопросов</a:t>
            </a:r>
          </a:p>
          <a:p>
            <a:pPr marL="1242862" lvl="3" indent="-457200" algn="l" defTabSz="601663" rtl="0">
              <a:tabLst>
                <a:tab pos="4854575" algn="l"/>
              </a:tabLst>
            </a:pPr>
            <a:r>
              <a:rPr lang="ru-Ru" sz="2000" b="0" i="0" u="none" baseline="0">
                <a:latin typeface="Arial" panose="020B0604020202020204" pitchFamily="34" charset="0"/>
                <a:ea typeface="Gill Sans MT" panose="020B0502020104020203" pitchFamily="34" charset="0"/>
                <a:cs typeface="Arial" panose="020B0604020202020204" pitchFamily="34" charset="0"/>
              </a:rPr>
              <a:t>Причина процесса:  Даже разные категории зрелости, присвоенные одному и тому же вопросу</a:t>
            </a:r>
          </a:p>
        </p:txBody>
      </p:sp>
    </p:spTree>
    <p:extLst>
      <p:ext uri="{BB962C8B-B14F-4D97-AF65-F5344CB8AC3E}">
        <p14:creationId xmlns:p14="http://schemas.microsoft.com/office/powerpoint/2010/main" val="101063377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a:xfrm>
            <a:off x="9144000" y="6392707"/>
            <a:ext cx="2844800" cy="276999"/>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0000000-1234-1234-1234-123412341234}" type="slidenum">
              <a:rPr kumimoji="0" sz="1200" b="0" i="0" u="none" strike="noStrike" kern="1200" cap="none" spc="0" normalizeH="0" baseline="0">
                <a:ln>
                  <a:noFill/>
                </a:ln>
                <a:solidFill>
                  <a:prstClr val="black">
                    <a:tint val="75000"/>
                  </a:prstClr>
                </a:solidFill>
                <a:effectLst/>
                <a:uLnTx/>
                <a:uFillTx/>
                <a:latin typeface="Arial" panose="020B0604020202020204" pitchFamily="34" charset="0"/>
                <a:cs typeface="Arial" panose="020B0604020202020204"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19</a:t>
            </a:fld>
            <a:endParaRPr kumimoji="0" lang="ru-Ru" sz="1200" b="0" i="0" u="none" strike="noStrike" kern="1200" cap="none" spc="0" normalizeH="0" baseline="0" noProof="0" dirty="0">
              <a:ln>
                <a:noFill/>
              </a:ln>
              <a:solidFill>
                <a:prstClr val="black">
                  <a:tint val="75000"/>
                </a:prstClr>
              </a:solidFill>
              <a:effectLst/>
              <a:uLnTx/>
              <a:uFillTx/>
              <a:latin typeface="Arial" panose="020B0604020202020204" pitchFamily="34" charset="0"/>
              <a:cs typeface="Arial" panose="020B0604020202020204" pitchFamily="34" charset="0"/>
            </a:endParaRPr>
          </a:p>
        </p:txBody>
      </p:sp>
      <p:sp>
        <p:nvSpPr>
          <p:cNvPr id="3" name="Title 2"/>
          <p:cNvSpPr>
            <a:spLocks noGrp="1"/>
          </p:cNvSpPr>
          <p:nvPr>
            <p:ph type="title"/>
          </p:nvPr>
        </p:nvSpPr>
        <p:spPr/>
        <p:txBody>
          <a:bodyPr>
            <a:noAutofit/>
          </a:bodyPr>
          <a:lstStyle/>
          <a:p>
            <a:pPr algn="l" rtl="0"/>
            <a:r>
              <a:rPr lang="ru-Ru" sz="3200" b="1" i="0" u="none" baseline="0">
                <a:solidFill>
                  <a:srgbClr val="C00000"/>
                </a:solidFill>
                <a:latin typeface="Arial" panose="020B0604020202020204" pitchFamily="34" charset="0"/>
                <a:ea typeface="Gill Sans MT" panose="020B0502020104020203" pitchFamily="34" charset="0"/>
                <a:cs typeface="Arial" panose="020B0604020202020204" pitchFamily="34" charset="0"/>
              </a:rPr>
              <a:t>Иллюстрация</a:t>
            </a:r>
          </a:p>
        </p:txBody>
      </p:sp>
      <p:graphicFrame>
        <p:nvGraphicFramePr>
          <p:cNvPr id="5" name="Table 4"/>
          <p:cNvGraphicFramePr>
            <a:graphicFrameLocks noGrp="1"/>
          </p:cNvGraphicFramePr>
          <p:nvPr>
            <p:extLst>
              <p:ext uri="{D42A27DB-BD31-4B8C-83A1-F6EECF244321}">
                <p14:modId xmlns:p14="http://schemas.microsoft.com/office/powerpoint/2010/main" val="1364308424"/>
              </p:ext>
            </p:extLst>
          </p:nvPr>
        </p:nvGraphicFramePr>
        <p:xfrm>
          <a:off x="2064352" y="410276"/>
          <a:ext cx="8063295" cy="6037448"/>
        </p:xfrm>
        <a:graphic>
          <a:graphicData uri="http://schemas.openxmlformats.org/drawingml/2006/table">
            <a:tbl>
              <a:tblPr firstRow="1" bandRow="1">
                <a:tableStyleId>{5C22544A-7EE6-4342-B048-85BDC9FD1C3A}</a:tableStyleId>
              </a:tblPr>
              <a:tblGrid>
                <a:gridCol w="1612659">
                  <a:extLst>
                    <a:ext uri="{9D8B030D-6E8A-4147-A177-3AD203B41FA5}">
                      <a16:colId xmlns:a16="http://schemas.microsoft.com/office/drawing/2014/main" val="20000"/>
                    </a:ext>
                  </a:extLst>
                </a:gridCol>
                <a:gridCol w="1612659">
                  <a:extLst>
                    <a:ext uri="{9D8B030D-6E8A-4147-A177-3AD203B41FA5}">
                      <a16:colId xmlns:a16="http://schemas.microsoft.com/office/drawing/2014/main" val="20001"/>
                    </a:ext>
                  </a:extLst>
                </a:gridCol>
                <a:gridCol w="1612659">
                  <a:extLst>
                    <a:ext uri="{9D8B030D-6E8A-4147-A177-3AD203B41FA5}">
                      <a16:colId xmlns:a16="http://schemas.microsoft.com/office/drawing/2014/main" val="20002"/>
                    </a:ext>
                  </a:extLst>
                </a:gridCol>
                <a:gridCol w="1612659">
                  <a:extLst>
                    <a:ext uri="{9D8B030D-6E8A-4147-A177-3AD203B41FA5}">
                      <a16:colId xmlns:a16="http://schemas.microsoft.com/office/drawing/2014/main" val="20003"/>
                    </a:ext>
                  </a:extLst>
                </a:gridCol>
                <a:gridCol w="1612659">
                  <a:extLst>
                    <a:ext uri="{9D8B030D-6E8A-4147-A177-3AD203B41FA5}">
                      <a16:colId xmlns:a16="http://schemas.microsoft.com/office/drawing/2014/main" val="20004"/>
                    </a:ext>
                  </a:extLst>
                </a:gridCol>
              </a:tblGrid>
              <a:tr h="527556">
                <a:tc>
                  <a:txBody>
                    <a:bodyPr/>
                    <a:lstStyle/>
                    <a:p>
                      <a:endParaRPr lang="ru-Ru" sz="2000" dirty="0">
                        <a:latin typeface="Arial" panose="020B0604020202020204" pitchFamily="34" charset="0"/>
                        <a:cs typeface="Arial" panose="020B0604020202020204" pitchFamily="34" charset="0"/>
                      </a:endParaRPr>
                    </a:p>
                  </a:txBody>
                  <a:tcPr marL="120949" marR="120949" marT="60475" marB="60475">
                    <a:lnL w="12700" cmpd="sng">
                      <a:noFill/>
                    </a:lnL>
                    <a:lnR w="12700" cmpd="sng">
                      <a:noFill/>
                    </a:lnR>
                    <a:lnT w="12700" cmpd="sng">
                      <a:noFill/>
                    </a:lnT>
                    <a:lnB w="38100" cmpd="sng">
                      <a:noFill/>
                    </a:lnB>
                    <a:lnTlToBr w="12700" cmpd="sng">
                      <a:noFill/>
                      <a:prstDash val="solid"/>
                    </a:lnTlToBr>
                    <a:lnBlToTr w="12700" cmpd="sng">
                      <a:noFill/>
                      <a:prstDash val="solid"/>
                    </a:lnBlToTr>
                    <a:noFill/>
                  </a:tcPr>
                </a:tc>
                <a:tc>
                  <a:txBody>
                    <a:bodyPr/>
                    <a:lstStyle/>
                    <a:p>
                      <a:endParaRPr lang="ru-Ru" sz="2000" dirty="0">
                        <a:latin typeface="Arial" panose="020B0604020202020204" pitchFamily="34" charset="0"/>
                        <a:cs typeface="Arial" panose="020B0604020202020204" pitchFamily="34" charset="0"/>
                      </a:endParaRPr>
                    </a:p>
                  </a:txBody>
                  <a:tcPr marL="120949" marR="120949" marT="60475" marB="60475">
                    <a:lnL w="12700" cmpd="sng">
                      <a:noFill/>
                    </a:lnL>
                    <a:lnR w="12700" cmpd="sng">
                      <a:noFill/>
                    </a:lnR>
                    <a:lnT w="12700" cmpd="sng">
                      <a:noFill/>
                    </a:lnT>
                    <a:lnB w="38100" cmpd="sng">
                      <a:noFill/>
                    </a:lnB>
                    <a:lnTlToBr w="12700" cmpd="sng">
                      <a:noFill/>
                      <a:prstDash val="solid"/>
                    </a:lnTlToBr>
                    <a:lnBlToTr w="12700" cmpd="sng">
                      <a:noFill/>
                      <a:prstDash val="solid"/>
                    </a:lnBlToTr>
                    <a:noFill/>
                  </a:tcPr>
                </a:tc>
                <a:tc>
                  <a:txBody>
                    <a:bodyPr/>
                    <a:lstStyle/>
                    <a:p>
                      <a:endParaRPr lang="ru-Ru" sz="2000" dirty="0">
                        <a:latin typeface="Arial" panose="020B0604020202020204" pitchFamily="34" charset="0"/>
                        <a:cs typeface="Arial" panose="020B0604020202020204" pitchFamily="34" charset="0"/>
                      </a:endParaRPr>
                    </a:p>
                  </a:txBody>
                  <a:tcPr marL="120949" marR="120949" marT="60475" marB="60475">
                    <a:lnL w="12700" cmpd="sng">
                      <a:noFill/>
                    </a:lnL>
                    <a:lnR w="12700" cap="flat" cmpd="sng" algn="ctr">
                      <a:noFill/>
                      <a:prstDash val="solid"/>
                      <a:round/>
                      <a:headEnd type="none" w="med" len="med"/>
                      <a:tailEnd type="none" w="med" len="med"/>
                    </a:lnR>
                    <a:lnT w="12700" cmpd="sng">
                      <a:noFill/>
                    </a:lnT>
                    <a:lnB w="38100" cmpd="sng">
                      <a:noFill/>
                    </a:lnB>
                    <a:lnTlToBr w="12700" cmpd="sng">
                      <a:noFill/>
                      <a:prstDash val="solid"/>
                    </a:lnTlToBr>
                    <a:lnBlToTr w="12700" cmpd="sng">
                      <a:noFill/>
                      <a:prstDash val="solid"/>
                    </a:lnBlToTr>
                    <a:noFill/>
                  </a:tcPr>
                </a:tc>
                <a:tc gridSpan="2">
                  <a:txBody>
                    <a:bodyPr/>
                    <a:lstStyle/>
                    <a:p>
                      <a:pPr algn="ctr" rtl="0"/>
                      <a:r>
                        <a:rPr lang="ru-Ru" sz="2000" b="0" i="0" u="none" baseline="0">
                          <a:solidFill>
                            <a:schemeClr val="tx1"/>
                          </a:solidFill>
                          <a:latin typeface="Arial" panose="020B0604020202020204" pitchFamily="34" charset="0"/>
                          <a:ea typeface="Gill Sans MT" panose="020B0502020104020203" pitchFamily="34" charset="0"/>
                          <a:cs typeface="Arial" panose="020B0604020202020204" pitchFamily="34" charset="0"/>
                        </a:rPr>
                        <a:t>Склад</a:t>
                      </a:r>
                    </a:p>
                  </a:txBody>
                  <a:tcPr marL="120949" marR="120949" marT="60475" marB="60475" anchor="ctr">
                    <a:lnL w="12700" cap="flat" cmpd="sng" algn="ctr">
                      <a:noFill/>
                      <a:prstDash val="solid"/>
                      <a:round/>
                      <a:headEnd type="none" w="med" len="med"/>
                      <a:tailEnd type="none" w="med" len="med"/>
                    </a:lnL>
                    <a:lnR w="12700" cmpd="sng">
                      <a:noFill/>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ru-Ru" dirty="0"/>
                    </a:p>
                  </a:txBody>
                  <a:tcPr>
                    <a:lnL w="12700" cmpd="sng">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0"/>
                  </a:ext>
                </a:extLst>
              </a:tr>
              <a:tr h="490517">
                <a:tc>
                  <a:txBody>
                    <a:bodyPr/>
                    <a:lstStyle/>
                    <a:p>
                      <a:endParaRPr lang="ru-Ru" sz="2000" dirty="0">
                        <a:latin typeface="Arial" panose="020B0604020202020204" pitchFamily="34" charset="0"/>
                        <a:cs typeface="Arial" panose="020B0604020202020204" pitchFamily="34" charset="0"/>
                      </a:endParaRPr>
                    </a:p>
                  </a:txBody>
                  <a:tcPr marL="120949" marR="120949" marT="60475" marB="60475">
                    <a:lnL w="12700" cmpd="sng">
                      <a:noFill/>
                    </a:lnL>
                    <a:lnR w="12700" cmpd="sng">
                      <a:noFill/>
                    </a:lnR>
                    <a:lnT w="12700" cmpd="sng">
                      <a:noFill/>
                    </a:lnT>
                    <a:lnB w="38100" cmpd="sng">
                      <a:noFill/>
                    </a:lnB>
                    <a:lnTlToBr w="12700" cmpd="sng">
                      <a:noFill/>
                      <a:prstDash val="solid"/>
                    </a:lnTlToBr>
                    <a:lnBlToTr w="12700" cmpd="sng">
                      <a:noFill/>
                      <a:prstDash val="solid"/>
                    </a:lnBlToTr>
                    <a:noFill/>
                  </a:tcPr>
                </a:tc>
                <a:tc>
                  <a:txBody>
                    <a:bodyPr/>
                    <a:lstStyle/>
                    <a:p>
                      <a:endParaRPr lang="ru-Ru" sz="2000" dirty="0">
                        <a:latin typeface="Arial" panose="020B0604020202020204" pitchFamily="34" charset="0"/>
                        <a:cs typeface="Arial" panose="020B0604020202020204" pitchFamily="34" charset="0"/>
                      </a:endParaRPr>
                    </a:p>
                  </a:txBody>
                  <a:tcPr marL="120949" marR="120949" marT="60475" marB="60475">
                    <a:lnL w="12700" cmpd="sng">
                      <a:noFill/>
                    </a:lnL>
                    <a:lnR w="12700" cmpd="sng">
                      <a:noFill/>
                    </a:lnR>
                    <a:lnT w="12700" cmpd="sng">
                      <a:noFill/>
                    </a:lnT>
                    <a:lnB w="38100" cmpd="sng">
                      <a:noFill/>
                    </a:lnB>
                    <a:lnTlToBr w="12700" cmpd="sng">
                      <a:noFill/>
                      <a:prstDash val="solid"/>
                    </a:lnTlToBr>
                    <a:lnBlToTr w="12700" cmpd="sng">
                      <a:noFill/>
                      <a:prstDash val="solid"/>
                    </a:lnBlToTr>
                    <a:noFill/>
                  </a:tcPr>
                </a:tc>
                <a:tc>
                  <a:txBody>
                    <a:bodyPr/>
                    <a:lstStyle/>
                    <a:p>
                      <a:endParaRPr lang="ru-Ru" sz="2000" dirty="0">
                        <a:latin typeface="Arial" panose="020B0604020202020204" pitchFamily="34" charset="0"/>
                        <a:cs typeface="Arial" panose="020B0604020202020204" pitchFamily="34" charset="0"/>
                      </a:endParaRPr>
                    </a:p>
                  </a:txBody>
                  <a:tcPr marL="120949" marR="120949" marT="60475" marB="60475">
                    <a:lnL w="12700" cmpd="sng">
                      <a:noFill/>
                    </a:lnL>
                    <a:lnR w="12700" cap="flat" cmpd="sng" algn="ctr">
                      <a:solidFill>
                        <a:schemeClr val="tx1"/>
                      </a:solidFill>
                      <a:prstDash val="solid"/>
                      <a:round/>
                      <a:headEnd type="none" w="med" len="med"/>
                      <a:tailEnd type="none" w="med" len="med"/>
                    </a:lnR>
                    <a:lnT w="12700" cmpd="sng">
                      <a:noFill/>
                    </a:lnT>
                    <a:lnB w="38100" cmpd="sng">
                      <a:noFill/>
                    </a:lnB>
                    <a:lnTlToBr w="12700" cmpd="sng">
                      <a:noFill/>
                      <a:prstDash val="solid"/>
                    </a:lnTlToBr>
                    <a:lnBlToTr w="12700" cmpd="sng">
                      <a:noFill/>
                      <a:prstDash val="solid"/>
                    </a:lnBlToTr>
                    <a:noFill/>
                  </a:tcPr>
                </a:tc>
                <a:tc>
                  <a:txBody>
                    <a:bodyPr/>
                    <a:lstStyle/>
                    <a:p>
                      <a:endParaRPr lang="ru-Ru" sz="2000" dirty="0">
                        <a:latin typeface="Arial" panose="020B0604020202020204" pitchFamily="34" charset="0"/>
                        <a:cs typeface="Arial" panose="020B0604020202020204" pitchFamily="34" charset="0"/>
                      </a:endParaRPr>
                    </a:p>
                  </a:txBody>
                  <a:tcPr marL="120949" marR="120949" marT="60475" marB="60475">
                    <a:lnL w="12700" cap="flat" cmpd="sng" algn="ctr">
                      <a:solidFill>
                        <a:schemeClr val="tx1"/>
                      </a:solidFill>
                      <a:prstDash val="solid"/>
                      <a:round/>
                      <a:headEnd type="none" w="med" len="med"/>
                      <a:tailEnd type="none" w="med" len="med"/>
                    </a:lnL>
                    <a:lnR w="12700" cmpd="sng">
                      <a:noFill/>
                    </a:lnR>
                    <a:lnT w="12700" cap="flat" cmpd="sng" algn="ctr">
                      <a:solidFill>
                        <a:schemeClr val="tx1"/>
                      </a:solidFill>
                      <a:prstDash val="solid"/>
                      <a:round/>
                      <a:headEnd type="none" w="med" len="med"/>
                      <a:tailEnd type="none" w="med" len="med"/>
                    </a:lnT>
                    <a:lnB w="38100" cmpd="sng">
                      <a:noFill/>
                    </a:lnB>
                    <a:lnTlToBr w="12700" cmpd="sng">
                      <a:noFill/>
                      <a:prstDash val="solid"/>
                    </a:lnTlToBr>
                    <a:lnBlToTr w="12700" cmpd="sng">
                      <a:noFill/>
                      <a:prstDash val="solid"/>
                    </a:lnBlToTr>
                    <a:noFill/>
                  </a:tcPr>
                </a:tc>
                <a:tc>
                  <a:txBody>
                    <a:bodyPr/>
                    <a:lstStyle/>
                    <a:p>
                      <a:endParaRPr lang="ru-Ru" sz="2000" dirty="0">
                        <a:latin typeface="Arial" panose="020B0604020202020204" pitchFamily="34" charset="0"/>
                        <a:cs typeface="Arial" panose="020B0604020202020204" pitchFamily="34" charset="0"/>
                      </a:endParaRPr>
                    </a:p>
                  </a:txBody>
                  <a:tcPr marL="120949" marR="120949" marT="60475" marB="60475">
                    <a:lnL w="12700" cmpd="sng">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0001"/>
                  </a:ext>
                </a:extLst>
              </a:tr>
              <a:tr h="490517">
                <a:tc>
                  <a:txBody>
                    <a:bodyPr/>
                    <a:lstStyle/>
                    <a:p>
                      <a:endParaRPr lang="ru-Ru" sz="2000" dirty="0">
                        <a:latin typeface="Arial" panose="020B0604020202020204" pitchFamily="34" charset="0"/>
                        <a:cs typeface="Arial" panose="020B0604020202020204" pitchFamily="34" charset="0"/>
                      </a:endParaRPr>
                    </a:p>
                  </a:txBody>
                  <a:tcPr marL="120949" marR="120949" marT="60475" marB="60475">
                    <a:lnL w="12700" cmpd="sng">
                      <a:noFill/>
                    </a:lnL>
                    <a:lnR w="12700" cmpd="sng">
                      <a:noFill/>
                    </a:lnR>
                    <a:lnT w="38100" cmpd="sng">
                      <a:noFill/>
                    </a:lnT>
                    <a:lnB w="12700" cmpd="sng">
                      <a:noFill/>
                    </a:lnB>
                    <a:lnTlToBr w="12700" cmpd="sng">
                      <a:noFill/>
                      <a:prstDash val="solid"/>
                    </a:lnTlToBr>
                    <a:lnBlToTr w="12700" cmpd="sng">
                      <a:noFill/>
                      <a:prstDash val="solid"/>
                    </a:lnBlToTr>
                    <a:noFill/>
                  </a:tcPr>
                </a:tc>
                <a:tc>
                  <a:txBody>
                    <a:bodyPr/>
                    <a:lstStyle/>
                    <a:p>
                      <a:endParaRPr lang="ru-Ru" sz="2000" dirty="0">
                        <a:latin typeface="Arial" panose="020B0604020202020204" pitchFamily="34" charset="0"/>
                        <a:cs typeface="Arial" panose="020B0604020202020204" pitchFamily="34" charset="0"/>
                      </a:endParaRPr>
                    </a:p>
                  </a:txBody>
                  <a:tcPr marL="120949" marR="120949" marT="60475" marB="60475">
                    <a:lnL w="12700" cmpd="sng">
                      <a:noFill/>
                    </a:lnL>
                    <a:lnR w="12700" cmpd="sng">
                      <a:noFill/>
                    </a:lnR>
                    <a:lnT w="38100" cmpd="sng">
                      <a:noFill/>
                    </a:lnT>
                    <a:lnB w="12700" cmpd="sng">
                      <a:noFill/>
                    </a:lnB>
                    <a:lnTlToBr w="12700" cmpd="sng">
                      <a:noFill/>
                      <a:prstDash val="solid"/>
                    </a:lnTlToBr>
                    <a:lnBlToTr w="12700" cmpd="sng">
                      <a:noFill/>
                      <a:prstDash val="solid"/>
                    </a:lnBlToTr>
                    <a:noFill/>
                  </a:tcPr>
                </a:tc>
                <a:tc>
                  <a:txBody>
                    <a:bodyPr/>
                    <a:lstStyle/>
                    <a:p>
                      <a:endParaRPr lang="ru-Ru" sz="2000" dirty="0">
                        <a:latin typeface="Arial" panose="020B0604020202020204" pitchFamily="34" charset="0"/>
                        <a:cs typeface="Arial" panose="020B0604020202020204" pitchFamily="34" charset="0"/>
                      </a:endParaRPr>
                    </a:p>
                  </a:txBody>
                  <a:tcPr marL="120949" marR="120949" marT="60475" marB="60475">
                    <a:lnL w="12700" cmpd="sng">
                      <a:noFill/>
                    </a:lnL>
                    <a:lnR w="12700" cap="flat" cmpd="sng" algn="ctr">
                      <a:solidFill>
                        <a:schemeClr val="tx1"/>
                      </a:solidFill>
                      <a:prstDash val="solid"/>
                      <a:round/>
                      <a:headEnd type="none" w="med" len="med"/>
                      <a:tailEnd type="none" w="med" len="med"/>
                    </a:lnR>
                    <a:lnT w="38100" cmpd="sng">
                      <a:noFill/>
                    </a:lnT>
                    <a:lnB w="12700" cmpd="sng">
                      <a:noFill/>
                    </a:lnB>
                    <a:lnTlToBr w="12700" cmpd="sng">
                      <a:noFill/>
                      <a:prstDash val="solid"/>
                    </a:lnTlToBr>
                    <a:lnBlToTr w="12700" cmpd="sng">
                      <a:noFill/>
                      <a:prstDash val="solid"/>
                    </a:lnBlToTr>
                    <a:noFill/>
                  </a:tcPr>
                </a:tc>
                <a:tc>
                  <a:txBody>
                    <a:bodyPr/>
                    <a:lstStyle/>
                    <a:p>
                      <a:endParaRPr lang="ru-Ru" sz="2000" dirty="0">
                        <a:latin typeface="Arial" panose="020B0604020202020204" pitchFamily="34" charset="0"/>
                        <a:cs typeface="Arial" panose="020B0604020202020204" pitchFamily="34" charset="0"/>
                      </a:endParaRPr>
                    </a:p>
                  </a:txBody>
                  <a:tcPr marL="120949" marR="120949" marT="60475" marB="60475">
                    <a:lnL w="12700" cap="flat" cmpd="sng" algn="ctr">
                      <a:solidFill>
                        <a:schemeClr val="tx1"/>
                      </a:solidFill>
                      <a:prstDash val="solid"/>
                      <a:round/>
                      <a:headEnd type="none" w="med" len="med"/>
                      <a:tailEnd type="none" w="med" len="med"/>
                    </a:lnL>
                    <a:lnR w="12700" cmpd="sng">
                      <a:noFill/>
                    </a:lnR>
                    <a:lnT w="38100" cmpd="sng">
                      <a:noFill/>
                    </a:lnT>
                    <a:lnB w="12700" cmpd="sng">
                      <a:noFill/>
                    </a:lnB>
                    <a:lnTlToBr w="12700" cmpd="sng">
                      <a:noFill/>
                      <a:prstDash val="solid"/>
                    </a:lnTlToBr>
                    <a:lnBlToTr w="12700" cmpd="sng">
                      <a:noFill/>
                      <a:prstDash val="solid"/>
                    </a:lnBlToTr>
                    <a:noFill/>
                  </a:tcPr>
                </a:tc>
                <a:tc>
                  <a:txBody>
                    <a:bodyPr/>
                    <a:lstStyle/>
                    <a:p>
                      <a:endParaRPr lang="ru-Ru" sz="2000" dirty="0">
                        <a:latin typeface="Arial" panose="020B0604020202020204" pitchFamily="34" charset="0"/>
                        <a:cs typeface="Arial" panose="020B0604020202020204" pitchFamily="34" charset="0"/>
                      </a:endParaRPr>
                    </a:p>
                  </a:txBody>
                  <a:tcPr marL="120949" marR="120949" marT="60475" marB="60475">
                    <a:lnL w="12700" cmpd="sng">
                      <a:noFill/>
                    </a:lnL>
                    <a:lnR w="12700" cap="flat" cmpd="sng" algn="ctr">
                      <a:solidFill>
                        <a:schemeClr val="tx1"/>
                      </a:solidFill>
                      <a:prstDash val="solid"/>
                      <a:round/>
                      <a:headEnd type="none" w="med" len="med"/>
                      <a:tailEnd type="none" w="med" len="med"/>
                    </a:lnR>
                    <a:lnT w="381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0002"/>
                  </a:ext>
                </a:extLst>
              </a:tr>
              <a:tr h="490517">
                <a:tc>
                  <a:txBody>
                    <a:bodyPr/>
                    <a:lstStyle/>
                    <a:p>
                      <a:endParaRPr lang="ru-Ru" sz="2000" dirty="0">
                        <a:latin typeface="Arial" panose="020B0604020202020204" pitchFamily="34" charset="0"/>
                        <a:cs typeface="Arial" panose="020B0604020202020204" pitchFamily="34" charset="0"/>
                      </a:endParaRPr>
                    </a:p>
                  </a:txBody>
                  <a:tcPr marL="120949" marR="120949" marT="60475" marB="60475">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endParaRPr lang="ru-Ru" sz="2000" dirty="0">
                        <a:latin typeface="Arial" panose="020B0604020202020204" pitchFamily="34" charset="0"/>
                        <a:cs typeface="Arial" panose="020B0604020202020204" pitchFamily="34" charset="0"/>
                      </a:endParaRPr>
                    </a:p>
                  </a:txBody>
                  <a:tcPr marL="120949" marR="120949" marT="60475" marB="60475">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endParaRPr lang="ru-Ru" sz="2000" dirty="0">
                        <a:latin typeface="Arial" panose="020B0604020202020204" pitchFamily="34" charset="0"/>
                        <a:cs typeface="Arial" panose="020B0604020202020204" pitchFamily="34" charset="0"/>
                      </a:endParaRPr>
                    </a:p>
                  </a:txBody>
                  <a:tcPr marL="120949" marR="120949" marT="60475" marB="60475">
                    <a:lnL w="12700" cmpd="sng">
                      <a:noFill/>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endParaRPr lang="ru-Ru" sz="2000" dirty="0">
                        <a:latin typeface="Arial" panose="020B0604020202020204" pitchFamily="34" charset="0"/>
                        <a:cs typeface="Arial" panose="020B0604020202020204" pitchFamily="34" charset="0"/>
                      </a:endParaRPr>
                    </a:p>
                  </a:txBody>
                  <a:tcPr marL="120949" marR="120949" marT="60475" marB="60475">
                    <a:lnL w="12700" cap="flat" cmpd="sng" algn="ctr">
                      <a:solidFill>
                        <a:schemeClr val="tx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endParaRPr lang="ru-Ru" sz="2000" dirty="0">
                        <a:latin typeface="Arial" panose="020B0604020202020204" pitchFamily="34" charset="0"/>
                        <a:cs typeface="Arial" panose="020B0604020202020204" pitchFamily="34" charset="0"/>
                      </a:endParaRPr>
                    </a:p>
                  </a:txBody>
                  <a:tcPr marL="120949" marR="120949" marT="60475" marB="60475">
                    <a:lnL w="12700" cmpd="sng">
                      <a:noFill/>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0003"/>
                  </a:ext>
                </a:extLst>
              </a:tr>
              <a:tr h="490517">
                <a:tc>
                  <a:txBody>
                    <a:bodyPr/>
                    <a:lstStyle/>
                    <a:p>
                      <a:endParaRPr lang="ru-Ru" sz="2000" dirty="0">
                        <a:latin typeface="Arial" panose="020B0604020202020204" pitchFamily="34" charset="0"/>
                        <a:cs typeface="Arial" panose="020B0604020202020204" pitchFamily="34" charset="0"/>
                      </a:endParaRPr>
                    </a:p>
                  </a:txBody>
                  <a:tcPr marL="120949" marR="120949" marT="60475" marB="60475">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endParaRPr lang="ru-Ru" sz="2000" dirty="0">
                        <a:latin typeface="Arial" panose="020B0604020202020204" pitchFamily="34" charset="0"/>
                        <a:cs typeface="Arial" panose="020B0604020202020204" pitchFamily="34" charset="0"/>
                      </a:endParaRPr>
                    </a:p>
                  </a:txBody>
                  <a:tcPr marL="120949" marR="120949" marT="60475" marB="60475">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endParaRPr lang="ru-Ru" sz="2000" dirty="0">
                        <a:latin typeface="Arial" panose="020B0604020202020204" pitchFamily="34" charset="0"/>
                        <a:cs typeface="Arial" panose="020B0604020202020204" pitchFamily="34" charset="0"/>
                      </a:endParaRPr>
                    </a:p>
                  </a:txBody>
                  <a:tcPr marL="120949" marR="120949" marT="60475" marB="60475">
                    <a:lnL w="12700" cmpd="sng">
                      <a:noFill/>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gridSpan="2">
                  <a:txBody>
                    <a:bodyPr/>
                    <a:lstStyle/>
                    <a:p>
                      <a:pPr algn="ctr" rtl="0"/>
                      <a:r>
                        <a:rPr lang="ru-Ru" sz="2000" b="0" i="0" u="none" baseline="0">
                          <a:latin typeface="Arial" panose="020B0604020202020204" pitchFamily="34" charset="0"/>
                          <a:ea typeface="Gill Sans MT" panose="020B0502020104020203" pitchFamily="34" charset="0"/>
                          <a:cs typeface="Arial" panose="020B0604020202020204" pitchFamily="34" charset="0"/>
                        </a:rPr>
                        <a:t>7/12 = 58 %</a:t>
                      </a:r>
                    </a:p>
                  </a:txBody>
                  <a:tcPr marL="120949" marR="120949" marT="60475" marB="6047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hMerge="1">
                  <a:txBody>
                    <a:bodyPr/>
                    <a:lstStyle/>
                    <a:p>
                      <a:endParaRPr lang="ru-Ru" dirty="0"/>
                    </a:p>
                  </a:txBody>
                  <a:tcPr>
                    <a:lnL w="12700" cmpd="sng">
                      <a:noFill/>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0004"/>
                  </a:ext>
                </a:extLst>
              </a:tr>
              <a:tr h="490517">
                <a:tc gridSpan="2">
                  <a:txBody>
                    <a:bodyPr/>
                    <a:lstStyle/>
                    <a:p>
                      <a:pPr algn="ctr" rtl="0"/>
                      <a:r>
                        <a:rPr lang="ru-Ru" sz="2000" b="0" i="0" u="none" baseline="0">
                          <a:latin typeface="Arial" panose="020B0604020202020204" pitchFamily="34" charset="0"/>
                          <a:ea typeface="Gill Sans MT" panose="020B0502020104020203" pitchFamily="34" charset="0"/>
                          <a:cs typeface="Arial" panose="020B0604020202020204" pitchFamily="34" charset="0"/>
                        </a:rPr>
                        <a:t>Медицинский центр</a:t>
                      </a:r>
                    </a:p>
                  </a:txBody>
                  <a:tcPr marL="120949" marR="120949" marT="60475" marB="60475" anchor="ctr">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ru-Ru" dirty="0"/>
                    </a:p>
                  </a:txBody>
                  <a:tcPr>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ru-Ru" sz="2000" dirty="0">
                        <a:latin typeface="Arial" panose="020B0604020202020204" pitchFamily="34" charset="0"/>
                        <a:cs typeface="Arial" panose="020B0604020202020204" pitchFamily="34" charset="0"/>
                      </a:endParaRPr>
                    </a:p>
                  </a:txBody>
                  <a:tcPr marL="120949" marR="120949" marT="60475" marB="60475">
                    <a:lnL w="12700" cmpd="sng">
                      <a:noFill/>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endParaRPr lang="ru-Ru" sz="2000" dirty="0">
                        <a:latin typeface="Arial" panose="020B0604020202020204" pitchFamily="34" charset="0"/>
                        <a:cs typeface="Arial" panose="020B0604020202020204" pitchFamily="34" charset="0"/>
                      </a:endParaRPr>
                    </a:p>
                  </a:txBody>
                  <a:tcPr marL="120949" marR="120949" marT="60475" marB="60475">
                    <a:lnL w="12700" cap="flat" cmpd="sng" algn="ctr">
                      <a:solidFill>
                        <a:schemeClr val="tx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solidFill>
                      <a:srgbClr val="0070C0"/>
                    </a:solidFill>
                  </a:tcPr>
                </a:tc>
                <a:tc>
                  <a:txBody>
                    <a:bodyPr/>
                    <a:lstStyle/>
                    <a:p>
                      <a:endParaRPr lang="ru-Ru" sz="2000" dirty="0">
                        <a:latin typeface="Arial" panose="020B0604020202020204" pitchFamily="34" charset="0"/>
                        <a:cs typeface="Arial" panose="020B0604020202020204" pitchFamily="34" charset="0"/>
                      </a:endParaRPr>
                    </a:p>
                  </a:txBody>
                  <a:tcPr marL="120949" marR="120949" marT="60475" marB="60475">
                    <a:lnL w="12700" cmpd="sng">
                      <a:noFill/>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rgbClr val="0070C0"/>
                    </a:solidFill>
                  </a:tcPr>
                </a:tc>
                <a:extLst>
                  <a:ext uri="{0D108BD9-81ED-4DB2-BD59-A6C34878D82A}">
                    <a16:rowId xmlns:a16="http://schemas.microsoft.com/office/drawing/2014/main" val="10005"/>
                  </a:ext>
                </a:extLst>
              </a:tr>
              <a:tr h="604722">
                <a:tc>
                  <a:txBody>
                    <a:bodyPr/>
                    <a:lstStyle/>
                    <a:p>
                      <a:endParaRPr lang="ru-Ru" sz="2000" dirty="0">
                        <a:latin typeface="Arial" panose="020B0604020202020204" pitchFamily="34" charset="0"/>
                        <a:cs typeface="Arial" panose="020B0604020202020204" pitchFamily="34" charset="0"/>
                      </a:endParaRPr>
                    </a:p>
                  </a:txBody>
                  <a:tcPr marL="120949" marR="120949" marT="60475" marB="60475">
                    <a:lnL w="12700" cap="flat" cmpd="sng" algn="ctr">
                      <a:solidFill>
                        <a:schemeClr val="tx1"/>
                      </a:solidFill>
                      <a:prstDash val="solid"/>
                      <a:round/>
                      <a:headEnd type="none" w="med" len="med"/>
                      <a:tailEnd type="none" w="med" len="med"/>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noFill/>
                  </a:tcPr>
                </a:tc>
                <a:tc>
                  <a:txBody>
                    <a:bodyPr/>
                    <a:lstStyle/>
                    <a:p>
                      <a:endParaRPr lang="ru-Ru" sz="2000" dirty="0">
                        <a:latin typeface="Arial" panose="020B0604020202020204" pitchFamily="34" charset="0"/>
                        <a:cs typeface="Arial" panose="020B0604020202020204" pitchFamily="34" charset="0"/>
                      </a:endParaRPr>
                    </a:p>
                  </a:txBody>
                  <a:tcPr marL="120949" marR="120949" marT="60475" marB="60475">
                    <a:lnL w="12700" cmpd="sng">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noFill/>
                  </a:tcPr>
                </a:tc>
                <a:tc>
                  <a:txBody>
                    <a:bodyPr/>
                    <a:lstStyle/>
                    <a:p>
                      <a:endParaRPr lang="ru-Ru" sz="2000" dirty="0">
                        <a:latin typeface="Arial" panose="020B0604020202020204" pitchFamily="34" charset="0"/>
                        <a:cs typeface="Arial" panose="020B0604020202020204" pitchFamily="34" charset="0"/>
                      </a:endParaRPr>
                    </a:p>
                  </a:txBody>
                  <a:tcPr marL="120949" marR="120949" marT="60475" marB="6047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endParaRPr lang="ru-Ru" sz="2000" dirty="0">
                        <a:latin typeface="Arial" panose="020B0604020202020204" pitchFamily="34" charset="0"/>
                        <a:cs typeface="Arial" panose="020B0604020202020204" pitchFamily="34" charset="0"/>
                      </a:endParaRPr>
                    </a:p>
                  </a:txBody>
                  <a:tcPr marL="120949" marR="120949" marT="60475" marB="60475">
                    <a:lnL w="12700" cap="flat" cmpd="sng" algn="ctr">
                      <a:solidFill>
                        <a:schemeClr val="tx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solidFill>
                      <a:srgbClr val="0070C0"/>
                    </a:solidFill>
                  </a:tcPr>
                </a:tc>
                <a:tc>
                  <a:txBody>
                    <a:bodyPr/>
                    <a:lstStyle/>
                    <a:p>
                      <a:endParaRPr lang="ru-Ru" sz="2000" dirty="0">
                        <a:latin typeface="Arial" panose="020B0604020202020204" pitchFamily="34" charset="0"/>
                        <a:cs typeface="Arial" panose="020B0604020202020204" pitchFamily="34" charset="0"/>
                      </a:endParaRPr>
                    </a:p>
                  </a:txBody>
                  <a:tcPr marL="120949" marR="120949" marT="60475" marB="60475">
                    <a:lnL w="12700" cmpd="sng">
                      <a:noFill/>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rgbClr val="0070C0"/>
                    </a:solidFill>
                  </a:tcPr>
                </a:tc>
                <a:extLst>
                  <a:ext uri="{0D108BD9-81ED-4DB2-BD59-A6C34878D82A}">
                    <a16:rowId xmlns:a16="http://schemas.microsoft.com/office/drawing/2014/main" val="10006"/>
                  </a:ext>
                </a:extLst>
              </a:tr>
              <a:tr h="490517">
                <a:tc gridSpan="2">
                  <a:txBody>
                    <a:bodyPr/>
                    <a:lstStyle/>
                    <a:p>
                      <a:pPr algn="ctr" rtl="0"/>
                      <a:r>
                        <a:rPr lang="ru-Ru" sz="2000" b="0" i="0" u="none" baseline="0">
                          <a:latin typeface="Arial" panose="020B0604020202020204" pitchFamily="34" charset="0"/>
                          <a:ea typeface="Gill Sans MT" panose="020B0502020104020203" pitchFamily="34" charset="0"/>
                          <a:cs typeface="Arial" panose="020B0604020202020204" pitchFamily="34" charset="0"/>
                        </a:rPr>
                        <a:t>4/6 = 67 %</a:t>
                      </a:r>
                      <a:endParaRPr lang="ru-Ru" sz="2000" dirty="0">
                        <a:latin typeface="Arial" panose="020B0604020202020204" pitchFamily="34" charset="0"/>
                        <a:cs typeface="Arial" panose="020B0604020202020204" pitchFamily="34" charset="0"/>
                      </a:endParaRPr>
                    </a:p>
                  </a:txBody>
                  <a:tcPr marL="120949" marR="120949" marT="60475" marB="6047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hMerge="1">
                  <a:txBody>
                    <a:bodyPr/>
                    <a:lstStyle/>
                    <a:p>
                      <a:endParaRPr lang="ru-Ru" dirty="0"/>
                    </a:p>
                  </a:txBody>
                  <a:tcPr>
                    <a:lnL w="12700" cmpd="sng">
                      <a:noFill/>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endParaRPr lang="ru-Ru" sz="2000" dirty="0">
                        <a:latin typeface="Arial" panose="020B0604020202020204" pitchFamily="34" charset="0"/>
                        <a:cs typeface="Arial" panose="020B0604020202020204" pitchFamily="34" charset="0"/>
                      </a:endParaRPr>
                    </a:p>
                  </a:txBody>
                  <a:tcPr marL="120949" marR="120949" marT="60475" marB="6047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endParaRPr lang="ru-Ru" sz="2000" dirty="0">
                        <a:latin typeface="Arial" panose="020B0604020202020204" pitchFamily="34" charset="0"/>
                        <a:cs typeface="Arial" panose="020B0604020202020204" pitchFamily="34" charset="0"/>
                      </a:endParaRPr>
                    </a:p>
                  </a:txBody>
                  <a:tcPr marL="120949" marR="120949" marT="60475" marB="60475">
                    <a:lnL w="12700" cap="flat" cmpd="sng" algn="ctr">
                      <a:solidFill>
                        <a:schemeClr val="tx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solidFill>
                      <a:srgbClr val="0070C0"/>
                    </a:solidFill>
                  </a:tcPr>
                </a:tc>
                <a:tc>
                  <a:txBody>
                    <a:bodyPr/>
                    <a:lstStyle/>
                    <a:p>
                      <a:endParaRPr lang="ru-Ru" sz="2000" dirty="0">
                        <a:latin typeface="Arial" panose="020B0604020202020204" pitchFamily="34" charset="0"/>
                        <a:cs typeface="Arial" panose="020B0604020202020204" pitchFamily="34" charset="0"/>
                      </a:endParaRPr>
                    </a:p>
                  </a:txBody>
                  <a:tcPr marL="120949" marR="120949" marT="60475" marB="60475">
                    <a:lnL w="12700" cmpd="sng">
                      <a:noFill/>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rgbClr val="0070C0"/>
                    </a:solidFill>
                  </a:tcPr>
                </a:tc>
                <a:extLst>
                  <a:ext uri="{0D108BD9-81ED-4DB2-BD59-A6C34878D82A}">
                    <a16:rowId xmlns:a16="http://schemas.microsoft.com/office/drawing/2014/main" val="10007"/>
                  </a:ext>
                </a:extLst>
              </a:tr>
              <a:tr h="490517">
                <a:tc>
                  <a:txBody>
                    <a:bodyPr/>
                    <a:lstStyle/>
                    <a:p>
                      <a:endParaRPr lang="ru-Ru" sz="2000" dirty="0">
                        <a:latin typeface="Arial" panose="020B0604020202020204" pitchFamily="34" charset="0"/>
                        <a:cs typeface="Arial" panose="020B0604020202020204" pitchFamily="34" charset="0"/>
                      </a:endParaRPr>
                    </a:p>
                  </a:txBody>
                  <a:tcPr marL="120949" marR="120949" marT="60475" marB="60475">
                    <a:lnL w="12700" cap="flat" cmpd="sng" algn="ctr">
                      <a:solidFill>
                        <a:schemeClr val="tx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solidFill>
                      <a:srgbClr val="0070C0"/>
                    </a:solidFill>
                  </a:tcPr>
                </a:tc>
                <a:tc>
                  <a:txBody>
                    <a:bodyPr/>
                    <a:lstStyle/>
                    <a:p>
                      <a:endParaRPr lang="ru-Ru" sz="2000" dirty="0">
                        <a:latin typeface="Arial" panose="020B0604020202020204" pitchFamily="34" charset="0"/>
                        <a:cs typeface="Arial" panose="020B0604020202020204" pitchFamily="34" charset="0"/>
                      </a:endParaRPr>
                    </a:p>
                  </a:txBody>
                  <a:tcPr marL="120949" marR="120949" marT="60475" marB="60475">
                    <a:lnL w="12700" cmpd="sng">
                      <a:noFill/>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rgbClr val="0070C0"/>
                    </a:solidFill>
                  </a:tcPr>
                </a:tc>
                <a:tc>
                  <a:txBody>
                    <a:bodyPr/>
                    <a:lstStyle/>
                    <a:p>
                      <a:endParaRPr lang="ru-Ru" sz="2000" dirty="0">
                        <a:latin typeface="Arial" panose="020B0604020202020204" pitchFamily="34" charset="0"/>
                        <a:cs typeface="Arial" panose="020B0604020202020204" pitchFamily="34" charset="0"/>
                      </a:endParaRPr>
                    </a:p>
                  </a:txBody>
                  <a:tcPr marL="120949" marR="120949" marT="60475" marB="6047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endParaRPr lang="ru-Ru" sz="2000" dirty="0">
                        <a:latin typeface="Arial" panose="020B0604020202020204" pitchFamily="34" charset="0"/>
                        <a:cs typeface="Arial" panose="020B0604020202020204" pitchFamily="34" charset="0"/>
                      </a:endParaRPr>
                    </a:p>
                  </a:txBody>
                  <a:tcPr marL="120949" marR="120949" marT="60475" marB="60475">
                    <a:lnL w="12700" cap="flat" cmpd="sng" algn="ctr">
                      <a:solidFill>
                        <a:schemeClr val="tx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solidFill>
                      <a:srgbClr val="0070C0"/>
                    </a:solidFill>
                  </a:tcPr>
                </a:tc>
                <a:tc>
                  <a:txBody>
                    <a:bodyPr/>
                    <a:lstStyle/>
                    <a:p>
                      <a:endParaRPr lang="ru-Ru" sz="2000" dirty="0">
                        <a:latin typeface="Arial" panose="020B0604020202020204" pitchFamily="34" charset="0"/>
                        <a:cs typeface="Arial" panose="020B0604020202020204" pitchFamily="34" charset="0"/>
                      </a:endParaRPr>
                    </a:p>
                  </a:txBody>
                  <a:tcPr marL="120949" marR="120949" marT="60475" marB="60475">
                    <a:lnL w="12700" cmpd="sng">
                      <a:noFill/>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rgbClr val="0070C0"/>
                    </a:solidFill>
                  </a:tcPr>
                </a:tc>
                <a:extLst>
                  <a:ext uri="{0D108BD9-81ED-4DB2-BD59-A6C34878D82A}">
                    <a16:rowId xmlns:a16="http://schemas.microsoft.com/office/drawing/2014/main" val="10008"/>
                  </a:ext>
                </a:extLst>
              </a:tr>
              <a:tr h="490517">
                <a:tc>
                  <a:txBody>
                    <a:bodyPr/>
                    <a:lstStyle/>
                    <a:p>
                      <a:endParaRPr lang="ru-Ru" sz="2000" dirty="0">
                        <a:latin typeface="Arial" panose="020B0604020202020204" pitchFamily="34" charset="0"/>
                        <a:cs typeface="Arial" panose="020B0604020202020204" pitchFamily="34" charset="0"/>
                      </a:endParaRPr>
                    </a:p>
                  </a:txBody>
                  <a:tcPr marL="120949" marR="120949" marT="60475" marB="60475">
                    <a:lnL w="12700" cap="flat" cmpd="sng" algn="ctr">
                      <a:solidFill>
                        <a:schemeClr val="tx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solidFill>
                      <a:srgbClr val="0070C0"/>
                    </a:solidFill>
                  </a:tcPr>
                </a:tc>
                <a:tc>
                  <a:txBody>
                    <a:bodyPr/>
                    <a:lstStyle/>
                    <a:p>
                      <a:endParaRPr lang="ru-Ru" sz="2000" dirty="0">
                        <a:latin typeface="Arial" panose="020B0604020202020204" pitchFamily="34" charset="0"/>
                        <a:cs typeface="Arial" panose="020B0604020202020204" pitchFamily="34" charset="0"/>
                      </a:endParaRPr>
                    </a:p>
                  </a:txBody>
                  <a:tcPr marL="120949" marR="120949" marT="60475" marB="60475">
                    <a:lnL w="12700" cmpd="sng">
                      <a:noFill/>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rgbClr val="0070C0"/>
                    </a:solidFill>
                  </a:tcPr>
                </a:tc>
                <a:tc>
                  <a:txBody>
                    <a:bodyPr/>
                    <a:lstStyle/>
                    <a:p>
                      <a:endParaRPr lang="ru-Ru" sz="2000" dirty="0">
                        <a:latin typeface="Arial" panose="020B0604020202020204" pitchFamily="34" charset="0"/>
                        <a:cs typeface="Arial" panose="020B0604020202020204" pitchFamily="34" charset="0"/>
                      </a:endParaRPr>
                    </a:p>
                  </a:txBody>
                  <a:tcPr marL="120949" marR="120949" marT="60475" marB="6047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endParaRPr lang="ru-Ru" sz="2000" dirty="0">
                        <a:latin typeface="Arial" panose="020B0604020202020204" pitchFamily="34" charset="0"/>
                        <a:cs typeface="Arial" panose="020B0604020202020204" pitchFamily="34" charset="0"/>
                      </a:endParaRPr>
                    </a:p>
                  </a:txBody>
                  <a:tcPr marL="120949" marR="120949" marT="60475" marB="60475">
                    <a:lnL w="12700" cap="flat" cmpd="sng" algn="ctr">
                      <a:solidFill>
                        <a:schemeClr val="tx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solidFill>
                      <a:srgbClr val="0070C0"/>
                    </a:solidFill>
                  </a:tcPr>
                </a:tc>
                <a:tc>
                  <a:txBody>
                    <a:bodyPr/>
                    <a:lstStyle/>
                    <a:p>
                      <a:endParaRPr lang="ru-Ru" sz="2000" dirty="0">
                        <a:latin typeface="Arial" panose="020B0604020202020204" pitchFamily="34" charset="0"/>
                        <a:cs typeface="Arial" panose="020B0604020202020204" pitchFamily="34" charset="0"/>
                      </a:endParaRPr>
                    </a:p>
                  </a:txBody>
                  <a:tcPr marL="120949" marR="120949" marT="60475" marB="60475">
                    <a:lnL w="12700" cmpd="sng">
                      <a:noFill/>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rgbClr val="0070C0"/>
                    </a:solidFill>
                  </a:tcPr>
                </a:tc>
                <a:extLst>
                  <a:ext uri="{0D108BD9-81ED-4DB2-BD59-A6C34878D82A}">
                    <a16:rowId xmlns:a16="http://schemas.microsoft.com/office/drawing/2014/main" val="10009"/>
                  </a:ext>
                </a:extLst>
              </a:tr>
              <a:tr h="490517">
                <a:tc>
                  <a:txBody>
                    <a:bodyPr/>
                    <a:lstStyle/>
                    <a:p>
                      <a:endParaRPr lang="ru-Ru" sz="2000" dirty="0">
                        <a:latin typeface="Arial" panose="020B0604020202020204" pitchFamily="34" charset="0"/>
                        <a:cs typeface="Arial" panose="020B0604020202020204" pitchFamily="34" charset="0"/>
                      </a:endParaRPr>
                    </a:p>
                  </a:txBody>
                  <a:tcPr marL="120949" marR="120949" marT="60475" marB="60475">
                    <a:lnL w="12700" cap="flat" cmpd="sng" algn="ctr">
                      <a:solidFill>
                        <a:schemeClr val="tx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solidFill>
                      <a:srgbClr val="0070C0"/>
                    </a:solidFill>
                  </a:tcPr>
                </a:tc>
                <a:tc>
                  <a:txBody>
                    <a:bodyPr/>
                    <a:lstStyle/>
                    <a:p>
                      <a:endParaRPr lang="ru-Ru" sz="2000" dirty="0">
                        <a:latin typeface="Arial" panose="020B0604020202020204" pitchFamily="34" charset="0"/>
                        <a:cs typeface="Arial" panose="020B0604020202020204" pitchFamily="34" charset="0"/>
                      </a:endParaRPr>
                    </a:p>
                  </a:txBody>
                  <a:tcPr marL="120949" marR="120949" marT="60475" marB="60475">
                    <a:lnL w="12700" cmpd="sng">
                      <a:noFill/>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rgbClr val="0070C0"/>
                    </a:solidFill>
                  </a:tcPr>
                </a:tc>
                <a:tc>
                  <a:txBody>
                    <a:bodyPr/>
                    <a:lstStyle/>
                    <a:p>
                      <a:endParaRPr lang="ru-Ru" sz="2000" dirty="0">
                        <a:latin typeface="Arial" panose="020B0604020202020204" pitchFamily="34" charset="0"/>
                        <a:cs typeface="Arial" panose="020B0604020202020204" pitchFamily="34" charset="0"/>
                      </a:endParaRPr>
                    </a:p>
                  </a:txBody>
                  <a:tcPr marL="120949" marR="120949" marT="60475" marB="6047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endParaRPr lang="ru-Ru" sz="2000" dirty="0">
                        <a:latin typeface="Arial" panose="020B0604020202020204" pitchFamily="34" charset="0"/>
                        <a:cs typeface="Arial" panose="020B0604020202020204" pitchFamily="34" charset="0"/>
                      </a:endParaRPr>
                    </a:p>
                  </a:txBody>
                  <a:tcPr marL="120949" marR="120949" marT="60475" marB="60475">
                    <a:lnL w="12700" cap="flat" cmpd="sng" algn="ctr">
                      <a:solidFill>
                        <a:schemeClr val="tx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solidFill>
                      <a:srgbClr val="0070C0"/>
                    </a:solidFill>
                  </a:tcPr>
                </a:tc>
                <a:tc>
                  <a:txBody>
                    <a:bodyPr/>
                    <a:lstStyle/>
                    <a:p>
                      <a:endParaRPr lang="ru-Ru" sz="2000" dirty="0">
                        <a:latin typeface="Arial" panose="020B0604020202020204" pitchFamily="34" charset="0"/>
                        <a:cs typeface="Arial" panose="020B0604020202020204" pitchFamily="34" charset="0"/>
                      </a:endParaRPr>
                    </a:p>
                  </a:txBody>
                  <a:tcPr marL="120949" marR="120949" marT="60475" marB="60475">
                    <a:lnL w="12700" cmpd="sng">
                      <a:noFill/>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rgbClr val="0070C0"/>
                    </a:solidFill>
                  </a:tcPr>
                </a:tc>
                <a:extLst>
                  <a:ext uri="{0D108BD9-81ED-4DB2-BD59-A6C34878D82A}">
                    <a16:rowId xmlns:a16="http://schemas.microsoft.com/office/drawing/2014/main" val="10010"/>
                  </a:ext>
                </a:extLst>
              </a:tr>
              <a:tr h="490517">
                <a:tc>
                  <a:txBody>
                    <a:bodyPr/>
                    <a:lstStyle/>
                    <a:p>
                      <a:endParaRPr lang="ru-Ru" sz="2000" dirty="0">
                        <a:latin typeface="Arial" panose="020B0604020202020204" pitchFamily="34" charset="0"/>
                        <a:cs typeface="Arial" panose="020B0604020202020204" pitchFamily="34" charset="0"/>
                      </a:endParaRPr>
                    </a:p>
                  </a:txBody>
                  <a:tcPr marL="120949" marR="120949" marT="60475" marB="60475">
                    <a:lnL w="12700" cap="flat" cmpd="sng" algn="ctr">
                      <a:solidFill>
                        <a:schemeClr val="tx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solidFill>
                      <a:srgbClr val="0070C0"/>
                    </a:solidFill>
                  </a:tcPr>
                </a:tc>
                <a:tc>
                  <a:txBody>
                    <a:bodyPr/>
                    <a:lstStyle/>
                    <a:p>
                      <a:endParaRPr lang="ru-Ru" sz="2000" dirty="0">
                        <a:latin typeface="Arial" panose="020B0604020202020204" pitchFamily="34" charset="0"/>
                        <a:cs typeface="Arial" panose="020B0604020202020204" pitchFamily="34" charset="0"/>
                      </a:endParaRPr>
                    </a:p>
                  </a:txBody>
                  <a:tcPr marL="120949" marR="120949" marT="60475" marB="60475">
                    <a:lnL w="12700" cmpd="sng">
                      <a:noFill/>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rgbClr val="0070C0"/>
                    </a:solidFill>
                  </a:tcPr>
                </a:tc>
                <a:tc>
                  <a:txBody>
                    <a:bodyPr/>
                    <a:lstStyle/>
                    <a:p>
                      <a:endParaRPr lang="ru-Ru" sz="2000" dirty="0">
                        <a:latin typeface="Arial" panose="020B0604020202020204" pitchFamily="34" charset="0"/>
                        <a:cs typeface="Arial" panose="020B0604020202020204" pitchFamily="34" charset="0"/>
                      </a:endParaRPr>
                    </a:p>
                  </a:txBody>
                  <a:tcPr marL="120949" marR="120949" marT="60475" marB="6047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endParaRPr lang="ru-Ru" sz="2000" dirty="0">
                        <a:latin typeface="Arial" panose="020B0604020202020204" pitchFamily="34" charset="0"/>
                        <a:cs typeface="Arial" panose="020B0604020202020204" pitchFamily="34" charset="0"/>
                      </a:endParaRPr>
                    </a:p>
                  </a:txBody>
                  <a:tcPr marL="120949" marR="120949" marT="60475" marB="60475">
                    <a:lnL w="12700" cap="flat" cmpd="sng" algn="ctr">
                      <a:solidFill>
                        <a:schemeClr val="tx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solidFill>
                      <a:srgbClr val="0070C0"/>
                    </a:solidFill>
                  </a:tcPr>
                </a:tc>
                <a:tc>
                  <a:txBody>
                    <a:bodyPr/>
                    <a:lstStyle/>
                    <a:p>
                      <a:endParaRPr lang="ru-Ru" sz="2000" dirty="0">
                        <a:latin typeface="Arial" panose="020B0604020202020204" pitchFamily="34" charset="0"/>
                        <a:cs typeface="Arial" panose="020B0604020202020204" pitchFamily="34" charset="0"/>
                      </a:endParaRPr>
                    </a:p>
                  </a:txBody>
                  <a:tcPr marL="120949" marR="120949" marT="60475" marB="60475">
                    <a:lnL w="12700" cmpd="sng">
                      <a:noFill/>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rgbClr val="0070C0"/>
                    </a:solidFill>
                  </a:tcPr>
                </a:tc>
                <a:extLst>
                  <a:ext uri="{0D108BD9-81ED-4DB2-BD59-A6C34878D82A}">
                    <a16:rowId xmlns:a16="http://schemas.microsoft.com/office/drawing/2014/main" val="10011"/>
                  </a:ext>
                </a:extLst>
              </a:tr>
            </a:tbl>
          </a:graphicData>
        </a:graphic>
      </p:graphicFrame>
    </p:spTree>
    <p:extLst>
      <p:ext uri="{BB962C8B-B14F-4D97-AF65-F5344CB8AC3E}">
        <p14:creationId xmlns:p14="http://schemas.microsoft.com/office/powerpoint/2010/main" val="41629466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32152B97-17E1-426E-B108-A818079A477B}"/>
              </a:ext>
            </a:extLst>
          </p:cNvPr>
          <p:cNvSpPr>
            <a:spLocks noGrp="1"/>
          </p:cNvSpPr>
          <p:nvPr>
            <p:ph type="sldNum" sz="quarter" idx="4"/>
          </p:nvPr>
        </p:nvSpPr>
        <p:spPr/>
        <p:txBody>
          <a:bodyPr/>
          <a:lstStyle/>
          <a:p>
            <a:pPr algn="r" rtl="0"/>
            <a:fld id="{43CF92F8-9A91-49EE-9F13-AD02B8C2C9D2}" type="slidenum">
              <a:rPr>
                <a:latin typeface="Arial" panose="020B0604020202020204" pitchFamily="34" charset="0"/>
                <a:cs typeface="Arial" panose="020B0604020202020204" pitchFamily="34" charset="0"/>
              </a:rPr>
              <a:pPr algn="r" rtl="0"/>
              <a:t>2</a:t>
            </a:fld>
            <a:endParaRPr lang="ru-Ru" altLang="en-US" dirty="0">
              <a:latin typeface="Arial" panose="020B0604020202020204" pitchFamily="34" charset="0"/>
              <a:cs typeface="Arial" panose="020B0604020202020204" pitchFamily="34" charset="0"/>
            </a:endParaRPr>
          </a:p>
        </p:txBody>
      </p:sp>
      <p:sp>
        <p:nvSpPr>
          <p:cNvPr id="4" name="Title 3">
            <a:extLst>
              <a:ext uri="{FF2B5EF4-FFF2-40B4-BE49-F238E27FC236}">
                <a16:creationId xmlns:a16="http://schemas.microsoft.com/office/drawing/2014/main" id="{3A403D2E-3289-4974-A5D1-9A2D07E723F0}"/>
              </a:ext>
            </a:extLst>
          </p:cNvPr>
          <p:cNvSpPr>
            <a:spLocks noGrp="1"/>
          </p:cNvSpPr>
          <p:nvPr>
            <p:ph type="title"/>
          </p:nvPr>
        </p:nvSpPr>
        <p:spPr/>
        <p:txBody>
          <a:bodyPr/>
          <a:lstStyle/>
          <a:p>
            <a:pPr algn="l" rtl="0"/>
            <a:r>
              <a:rPr lang="ru-Ru" b="0" i="0" u="none" baseline="0">
                <a:latin typeface="Arial" panose="020B0604020202020204" pitchFamily="34" charset="0"/>
                <a:cs typeface="Arial" panose="020B0604020202020204" pitchFamily="34" charset="0"/>
              </a:rPr>
              <a:t>Задачи</a:t>
            </a:r>
          </a:p>
        </p:txBody>
      </p:sp>
      <p:sp>
        <p:nvSpPr>
          <p:cNvPr id="3" name="Subtitle 2">
            <a:extLst>
              <a:ext uri="{FF2B5EF4-FFF2-40B4-BE49-F238E27FC236}">
                <a16:creationId xmlns:a16="http://schemas.microsoft.com/office/drawing/2014/main" id="{62DEC3B6-FCA3-4500-B990-DCC58BA3DC1B}"/>
              </a:ext>
            </a:extLst>
          </p:cNvPr>
          <p:cNvSpPr>
            <a:spLocks noGrp="1"/>
          </p:cNvSpPr>
          <p:nvPr>
            <p:ph idx="1"/>
          </p:nvPr>
        </p:nvSpPr>
        <p:spPr/>
        <p:txBody>
          <a:bodyPr>
            <a:noAutofit/>
          </a:bodyPr>
          <a:lstStyle/>
          <a:p>
            <a:pPr marL="608325" lvl="1" indent="-457200" algn="l" defTabSz="912778" rtl="0">
              <a:lnSpc>
                <a:spcPct val="110000"/>
              </a:lnSpc>
              <a:spcBef>
                <a:spcPct val="20000"/>
              </a:spcBef>
              <a:spcAft>
                <a:spcPct val="0"/>
              </a:spcAft>
              <a:buFont typeface="Arial" panose="020B0604020202020204" pitchFamily="34" charset="0"/>
              <a:buChar char="•"/>
            </a:pPr>
            <a:r>
              <a:rPr lang="ru-Ru" sz="2800" b="0" i="0" u="none" baseline="0">
                <a:solidFill>
                  <a:schemeClr val="accent5">
                    <a:lumMod val="50000"/>
                  </a:schemeClr>
                </a:solidFill>
                <a:latin typeface="Arial" panose="020B0604020202020204" pitchFamily="34" charset="0"/>
                <a:ea typeface="Gill Sans MT" panose="020B0502020104020203" pitchFamily="34" charset="0"/>
                <a:cs typeface="Arial" panose="020B0604020202020204" pitchFamily="34" charset="0"/>
              </a:rPr>
              <a:t>Получение представления о том, как следует рассчитывать показатели зрелости</a:t>
            </a:r>
          </a:p>
          <a:p>
            <a:pPr marL="608325" lvl="1" indent="-457200" algn="l" defTabSz="912778" rtl="0">
              <a:lnSpc>
                <a:spcPct val="110000"/>
              </a:lnSpc>
              <a:spcBef>
                <a:spcPct val="20000"/>
              </a:spcBef>
              <a:spcAft>
                <a:spcPct val="0"/>
              </a:spcAft>
              <a:buFont typeface="Arial" panose="020B0604020202020204" pitchFamily="34" charset="0"/>
              <a:buChar char="•"/>
            </a:pPr>
            <a:r>
              <a:rPr lang="ru-Ru" sz="2800" b="0" i="0" u="none" baseline="0">
                <a:solidFill>
                  <a:schemeClr val="accent5">
                    <a:lumMod val="50000"/>
                  </a:schemeClr>
                </a:solidFill>
                <a:latin typeface="Arial" panose="020B0604020202020204" pitchFamily="34" charset="0"/>
                <a:ea typeface="Gill Sans MT" panose="020B0502020104020203" pitchFamily="34" charset="0"/>
                <a:cs typeface="Arial" panose="020B0604020202020204" pitchFamily="34" charset="0"/>
              </a:rPr>
              <a:t>Получение доступа к основному анализу в рамках набора инструментов NSCA</a:t>
            </a:r>
          </a:p>
          <a:p>
            <a:pPr marL="608325" lvl="1" indent="-457200" algn="l" defTabSz="912778" rtl="0">
              <a:lnSpc>
                <a:spcPct val="110000"/>
              </a:lnSpc>
              <a:spcBef>
                <a:spcPct val="20000"/>
              </a:spcBef>
              <a:spcAft>
                <a:spcPct val="0"/>
              </a:spcAft>
              <a:buFont typeface="Arial" panose="020B0604020202020204" pitchFamily="34" charset="0"/>
              <a:buChar char="•"/>
            </a:pPr>
            <a:r>
              <a:rPr lang="ru-Ru" sz="2800" b="0" i="0" u="none" baseline="0">
                <a:solidFill>
                  <a:schemeClr val="accent5">
                    <a:lumMod val="50000"/>
                  </a:schemeClr>
                </a:solidFill>
                <a:latin typeface="Arial" panose="020B0604020202020204" pitchFamily="34" charset="0"/>
                <a:ea typeface="Gill Sans MT" panose="020B0502020104020203" pitchFamily="34" charset="0"/>
                <a:cs typeface="Arial" panose="020B0604020202020204" pitchFamily="34" charset="0"/>
              </a:rPr>
              <a:t>Анализ того, какие именно выходные данные CMM позволяют найти более детальные данные или сведения</a:t>
            </a:r>
          </a:p>
          <a:p>
            <a:pPr marL="608325" lvl="1" indent="-457200" algn="l" defTabSz="912778" rtl="0">
              <a:lnSpc>
                <a:spcPct val="110000"/>
              </a:lnSpc>
              <a:spcBef>
                <a:spcPct val="20000"/>
              </a:spcBef>
              <a:spcAft>
                <a:spcPct val="0"/>
              </a:spcAft>
              <a:buFont typeface="Arial" panose="020B0604020202020204" pitchFamily="34" charset="0"/>
              <a:buChar char="•"/>
            </a:pPr>
            <a:r>
              <a:rPr lang="ru-Ru" sz="2800" b="0" i="0" u="none" baseline="0">
                <a:solidFill>
                  <a:schemeClr val="accent5">
                    <a:lumMod val="50000"/>
                  </a:schemeClr>
                </a:solidFill>
                <a:latin typeface="Arial" panose="020B0604020202020204" pitchFamily="34" charset="0"/>
                <a:ea typeface="Gill Sans MT" panose="020B0502020104020203" pitchFamily="34" charset="0"/>
                <a:cs typeface="Arial" panose="020B0604020202020204" pitchFamily="34" charset="0"/>
              </a:rPr>
              <a:t>Обсуждение некоторых замечаний о том, как интерпретировать баллы</a:t>
            </a:r>
          </a:p>
        </p:txBody>
      </p:sp>
    </p:spTree>
    <p:extLst>
      <p:ext uri="{BB962C8B-B14F-4D97-AF65-F5344CB8AC3E}">
        <p14:creationId xmlns:p14="http://schemas.microsoft.com/office/powerpoint/2010/main" val="133689141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a:xfrm>
            <a:off x="9144000" y="6392707"/>
            <a:ext cx="2844800" cy="276999"/>
          </a:xfrm>
        </p:spPr>
        <p:txBody>
          <a:bodyPr/>
          <a:lstStyle/>
          <a:p>
            <a:pPr marL="0" marR="0" lvl="0" indent="0" algn="r" defTabSz="914400" rtl="0" eaLnBrk="1" fontAlgn="auto" latinLnBrk="0" hangingPunct="1">
              <a:spcBef>
                <a:spcPts val="0"/>
              </a:spcBef>
              <a:spcAft>
                <a:spcPts val="0"/>
              </a:spcAft>
              <a:buClrTx/>
              <a:buSzTx/>
              <a:buFontTx/>
              <a:buNone/>
              <a:tabLst/>
              <a:defRPr/>
            </a:pPr>
            <a:fld id="{00000000-1234-1234-1234-123412341234}" type="slidenum">
              <a:rPr kumimoji="0" sz="1200" b="0" i="0" u="none" strike="noStrike" kern="1200" cap="none" spc="0" normalizeH="0" baseline="0">
                <a:ln>
                  <a:noFill/>
                </a:ln>
                <a:solidFill>
                  <a:prstClr val="black">
                    <a:tint val="75000"/>
                  </a:prstClr>
                </a:solidFill>
                <a:effectLst/>
                <a:uLnTx/>
                <a:uFillTx/>
                <a:latin typeface="Arial" panose="020B0604020202020204" pitchFamily="34" charset="0"/>
                <a:cs typeface="Arial" panose="020B0604020202020204" pitchFamily="34" charset="0"/>
              </a:rPr>
              <a:pPr marL="0" marR="0" lvl="0" indent="0" algn="r" defTabSz="914400" rtl="0" eaLnBrk="1" fontAlgn="auto" latinLnBrk="0" hangingPunct="1">
                <a:spcBef>
                  <a:spcPts val="0"/>
                </a:spcBef>
                <a:spcAft>
                  <a:spcPts val="0"/>
                </a:spcAft>
                <a:buClrTx/>
                <a:buSzTx/>
                <a:buFontTx/>
                <a:buNone/>
                <a:tabLst/>
                <a:defRPr/>
              </a:pPr>
              <a:t>20</a:t>
            </a:fld>
            <a:endParaRPr kumimoji="0" lang="ru-Ru" sz="1200" b="0" i="0" u="none" strike="noStrike" kern="1200" cap="none" spc="0" normalizeH="0" baseline="0" noProof="0" dirty="0">
              <a:ln>
                <a:noFill/>
              </a:ln>
              <a:solidFill>
                <a:prstClr val="black">
                  <a:tint val="75000"/>
                </a:prstClr>
              </a:solidFill>
              <a:effectLst/>
              <a:uLnTx/>
              <a:uFillTx/>
              <a:latin typeface="Arial" panose="020B0604020202020204" pitchFamily="34" charset="0"/>
              <a:cs typeface="Arial" panose="020B0604020202020204" pitchFamily="34" charset="0"/>
            </a:endParaRPr>
          </a:p>
        </p:txBody>
      </p:sp>
      <p:sp>
        <p:nvSpPr>
          <p:cNvPr id="3" name="Title 2"/>
          <p:cNvSpPr>
            <a:spLocks noGrp="1"/>
          </p:cNvSpPr>
          <p:nvPr>
            <p:ph type="title"/>
          </p:nvPr>
        </p:nvSpPr>
        <p:spPr>
          <a:xfrm>
            <a:off x="914805" y="933168"/>
            <a:ext cx="10729204" cy="580800"/>
          </a:xfrm>
        </p:spPr>
        <p:txBody>
          <a:bodyPr>
            <a:normAutofit fontScale="90000"/>
          </a:bodyPr>
          <a:lstStyle/>
          <a:p>
            <a:pPr algn="l" rtl="0"/>
            <a:r>
              <a:rPr lang="ru-Ru" sz="3200" b="1" i="0" u="none" baseline="0">
                <a:solidFill>
                  <a:srgbClr val="C00000"/>
                </a:solidFill>
                <a:latin typeface="Arial" panose="020B0604020202020204" pitchFamily="34" charset="0"/>
                <a:ea typeface="Gill Sans MT" panose="020B0502020104020203" pitchFamily="34" charset="0"/>
                <a:cs typeface="Arial" panose="020B0604020202020204" pitchFamily="34" charset="0"/>
              </a:rPr>
              <a:t>Баллы НЕ являются одинаковыми для разных технических областей/модулей</a:t>
            </a:r>
          </a:p>
        </p:txBody>
      </p:sp>
      <p:sp>
        <p:nvSpPr>
          <p:cNvPr id="4" name="Text Placeholder 3"/>
          <p:cNvSpPr>
            <a:spLocks noGrp="1"/>
          </p:cNvSpPr>
          <p:nvPr>
            <p:ph idx="1"/>
          </p:nvPr>
        </p:nvSpPr>
        <p:spPr>
          <a:xfrm>
            <a:off x="914400" y="1715548"/>
            <a:ext cx="10160000" cy="5142451"/>
          </a:xfrm>
        </p:spPr>
        <p:txBody>
          <a:bodyPr>
            <a:noAutofit/>
          </a:bodyPr>
          <a:lstStyle/>
          <a:p>
            <a:pPr algn="l" rtl="0">
              <a:lnSpc>
                <a:spcPct val="120000"/>
              </a:lnSpc>
            </a:pPr>
            <a:r>
              <a:rPr lang="ru-Ru" sz="2400" b="0" i="0" u="none" baseline="0">
                <a:latin typeface="Arial" panose="020B0604020202020204" pitchFamily="34" charset="0"/>
                <a:ea typeface="Gill Sans MT" panose="020B0502020104020203" pitchFamily="34" charset="0"/>
                <a:cs typeface="Arial" panose="020B0604020202020204" pitchFamily="34" charset="0"/>
              </a:rPr>
              <a:t>«Расстояния» не равны (по количеству имеющихся позиций/вопросов)</a:t>
            </a:r>
          </a:p>
          <a:p>
            <a:pPr lvl="1" algn="l" rtl="0">
              <a:lnSpc>
                <a:spcPct val="120000"/>
              </a:lnSpc>
            </a:pPr>
            <a:r>
              <a:rPr lang="ru-Ru" sz="2400" b="0" i="0" u="none" baseline="0">
                <a:latin typeface="Arial" panose="020B0604020202020204" pitchFamily="34" charset="0"/>
                <a:ea typeface="Gill Sans MT" panose="020B0502020104020203" pitchFamily="34" charset="0"/>
                <a:cs typeface="Arial" panose="020B0604020202020204" pitchFamily="34" charset="0"/>
              </a:rPr>
              <a:t>Для проведения оценок необходима более подробная информация о более сложных процессах в целях описания.</a:t>
            </a:r>
          </a:p>
          <a:p>
            <a:pPr lvl="1" algn="l" rtl="0">
              <a:lnSpc>
                <a:spcPct val="120000"/>
              </a:lnSpc>
            </a:pPr>
            <a:r>
              <a:rPr lang="ru-Ru" sz="2400" b="0" i="0" u="none" baseline="0">
                <a:latin typeface="Arial" panose="020B0604020202020204" pitchFamily="34" charset="0"/>
                <a:ea typeface="Gill Sans MT" panose="020B0502020104020203" pitchFamily="34" charset="0"/>
                <a:cs typeface="Arial" panose="020B0604020202020204" pitchFamily="34" charset="0"/>
              </a:rPr>
              <a:t>Простые процессы, скорее всего, получат либо низкую, либо высокую оценку; сложные процессы, скорее всего, окажутся где-то посередине.</a:t>
            </a:r>
          </a:p>
          <a:p>
            <a:pPr lvl="1" algn="l" rtl="0">
              <a:lnSpc>
                <a:spcPct val="120000"/>
              </a:lnSpc>
            </a:pPr>
            <a:r>
              <a:rPr lang="ru-Ru" sz="2400" b="0" i="0" u="none" baseline="0">
                <a:latin typeface="Arial" panose="020B0604020202020204" pitchFamily="34" charset="0"/>
                <a:ea typeface="Gill Sans MT" panose="020B0502020104020203" pitchFamily="34" charset="0"/>
                <a:cs typeface="Arial" panose="020B0604020202020204" pitchFamily="34" charset="0"/>
              </a:rPr>
              <a:t>Разница в баллах между сложными процессами будет «менее значительной», чем разница в баллах для простых процессов.</a:t>
            </a:r>
          </a:p>
          <a:p>
            <a:pPr lvl="1" algn="l" rtl="0">
              <a:lnSpc>
                <a:spcPct val="120000"/>
              </a:lnSpc>
            </a:pPr>
            <a:endParaRPr lang="ru-Ru" sz="14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6618107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a:xfrm>
            <a:off x="9144000" y="6392707"/>
            <a:ext cx="2844800" cy="276999"/>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0000000-1234-1234-1234-123412341234}" type="slidenum">
              <a:rPr kumimoji="0" sz="1200" b="0" i="0" u="none" strike="noStrike" kern="1200" cap="none" spc="0" normalizeH="0" baseline="0">
                <a:ln>
                  <a:noFill/>
                </a:ln>
                <a:solidFill>
                  <a:prstClr val="black">
                    <a:tint val="75000"/>
                  </a:prstClr>
                </a:solidFill>
                <a:effectLst/>
                <a:uLnTx/>
                <a:uFillTx/>
                <a:latin typeface="Arial" panose="020B0604020202020204" pitchFamily="34" charset="0"/>
                <a:cs typeface="Arial" panose="020B0604020202020204"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21</a:t>
            </a:fld>
            <a:endParaRPr kumimoji="0" lang="ru-Ru" sz="1200" b="0" i="0" u="none" strike="noStrike" kern="1200" cap="none" spc="0" normalizeH="0" baseline="0" noProof="0" dirty="0">
              <a:ln>
                <a:noFill/>
              </a:ln>
              <a:solidFill>
                <a:prstClr val="black">
                  <a:tint val="75000"/>
                </a:prstClr>
              </a:solidFill>
              <a:effectLst/>
              <a:uLnTx/>
              <a:uFillTx/>
              <a:latin typeface="Arial" panose="020B0604020202020204" pitchFamily="34" charset="0"/>
              <a:cs typeface="Arial" panose="020B0604020202020204" pitchFamily="34" charset="0"/>
            </a:endParaRPr>
          </a:p>
        </p:txBody>
      </p:sp>
      <p:sp>
        <p:nvSpPr>
          <p:cNvPr id="3" name="Title 2"/>
          <p:cNvSpPr>
            <a:spLocks noGrp="1"/>
          </p:cNvSpPr>
          <p:nvPr>
            <p:ph type="title"/>
          </p:nvPr>
        </p:nvSpPr>
        <p:spPr/>
        <p:txBody>
          <a:bodyPr>
            <a:normAutofit/>
          </a:bodyPr>
          <a:lstStyle/>
          <a:p>
            <a:pPr algn="l" rtl="0"/>
            <a:r>
              <a:rPr lang="ru-Ru" sz="3200" b="1" i="0" u="none" baseline="0">
                <a:solidFill>
                  <a:srgbClr val="C00000"/>
                </a:solidFill>
                <a:latin typeface="Arial" panose="020B0604020202020204" pitchFamily="34" charset="0"/>
                <a:ea typeface="Gill Sans MT" panose="020B0502020104020203" pitchFamily="34" charset="0"/>
                <a:cs typeface="Arial" panose="020B0604020202020204" pitchFamily="34" charset="0"/>
              </a:rPr>
              <a:t>Иллюстрация</a:t>
            </a:r>
          </a:p>
        </p:txBody>
      </p:sp>
      <p:graphicFrame>
        <p:nvGraphicFramePr>
          <p:cNvPr id="5" name="Table 4"/>
          <p:cNvGraphicFramePr>
            <a:graphicFrameLocks noGrp="1"/>
          </p:cNvGraphicFramePr>
          <p:nvPr>
            <p:extLst>
              <p:ext uri="{D42A27DB-BD31-4B8C-83A1-F6EECF244321}">
                <p14:modId xmlns:p14="http://schemas.microsoft.com/office/powerpoint/2010/main" val="906017405"/>
              </p:ext>
            </p:extLst>
          </p:nvPr>
        </p:nvGraphicFramePr>
        <p:xfrm>
          <a:off x="1260470" y="401998"/>
          <a:ext cx="10016725" cy="5732495"/>
        </p:xfrm>
        <a:graphic>
          <a:graphicData uri="http://schemas.openxmlformats.org/drawingml/2006/table">
            <a:tbl>
              <a:tblPr firstRow="1" bandRow="1">
                <a:tableStyleId>{5C22544A-7EE6-4342-B048-85BDC9FD1C3A}</a:tableStyleId>
              </a:tblPr>
              <a:tblGrid>
                <a:gridCol w="2003345">
                  <a:extLst>
                    <a:ext uri="{9D8B030D-6E8A-4147-A177-3AD203B41FA5}">
                      <a16:colId xmlns:a16="http://schemas.microsoft.com/office/drawing/2014/main" val="20000"/>
                    </a:ext>
                  </a:extLst>
                </a:gridCol>
                <a:gridCol w="2003345">
                  <a:extLst>
                    <a:ext uri="{9D8B030D-6E8A-4147-A177-3AD203B41FA5}">
                      <a16:colId xmlns:a16="http://schemas.microsoft.com/office/drawing/2014/main" val="20001"/>
                    </a:ext>
                  </a:extLst>
                </a:gridCol>
                <a:gridCol w="2003345">
                  <a:extLst>
                    <a:ext uri="{9D8B030D-6E8A-4147-A177-3AD203B41FA5}">
                      <a16:colId xmlns:a16="http://schemas.microsoft.com/office/drawing/2014/main" val="20002"/>
                    </a:ext>
                  </a:extLst>
                </a:gridCol>
                <a:gridCol w="2003345">
                  <a:extLst>
                    <a:ext uri="{9D8B030D-6E8A-4147-A177-3AD203B41FA5}">
                      <a16:colId xmlns:a16="http://schemas.microsoft.com/office/drawing/2014/main" val="20003"/>
                    </a:ext>
                  </a:extLst>
                </a:gridCol>
                <a:gridCol w="2003345">
                  <a:extLst>
                    <a:ext uri="{9D8B030D-6E8A-4147-A177-3AD203B41FA5}">
                      <a16:colId xmlns:a16="http://schemas.microsoft.com/office/drawing/2014/main" val="20004"/>
                    </a:ext>
                  </a:extLst>
                </a:gridCol>
              </a:tblGrid>
              <a:tr h="405570">
                <a:tc>
                  <a:txBody>
                    <a:bodyPr/>
                    <a:lstStyle/>
                    <a:p>
                      <a:endParaRPr lang="ru-Ru" sz="2000" dirty="0">
                        <a:latin typeface="Arial" panose="020B0604020202020204" pitchFamily="34" charset="0"/>
                        <a:cs typeface="Arial" panose="020B0604020202020204" pitchFamily="34" charset="0"/>
                      </a:endParaRPr>
                    </a:p>
                  </a:txBody>
                  <a:tcPr marL="120949" marR="120949" marT="60475" marB="60475">
                    <a:lnL w="12700" cmpd="sng">
                      <a:noFill/>
                    </a:lnL>
                    <a:lnR w="12700" cmpd="sng">
                      <a:noFill/>
                    </a:lnR>
                    <a:lnT w="12700" cmpd="sng">
                      <a:noFill/>
                    </a:lnT>
                    <a:lnB w="38100" cmpd="sng">
                      <a:noFill/>
                    </a:lnB>
                    <a:lnTlToBr w="12700" cmpd="sng">
                      <a:noFill/>
                      <a:prstDash val="solid"/>
                    </a:lnTlToBr>
                    <a:lnBlToTr w="12700" cmpd="sng">
                      <a:noFill/>
                      <a:prstDash val="solid"/>
                    </a:lnBlToTr>
                    <a:noFill/>
                  </a:tcPr>
                </a:tc>
                <a:tc>
                  <a:txBody>
                    <a:bodyPr/>
                    <a:lstStyle/>
                    <a:p>
                      <a:endParaRPr lang="ru-Ru" sz="2000" dirty="0">
                        <a:latin typeface="Arial" panose="020B0604020202020204" pitchFamily="34" charset="0"/>
                        <a:cs typeface="Arial" panose="020B0604020202020204" pitchFamily="34" charset="0"/>
                      </a:endParaRPr>
                    </a:p>
                  </a:txBody>
                  <a:tcPr marL="120949" marR="120949" marT="60475" marB="60475">
                    <a:lnL w="12700" cmpd="sng">
                      <a:noFill/>
                    </a:lnL>
                    <a:lnR w="12700" cmpd="sng">
                      <a:noFill/>
                    </a:lnR>
                    <a:lnT w="12700" cmpd="sng">
                      <a:noFill/>
                    </a:lnT>
                    <a:lnB w="38100" cmpd="sng">
                      <a:noFill/>
                    </a:lnB>
                    <a:lnTlToBr w="12700" cmpd="sng">
                      <a:noFill/>
                      <a:prstDash val="solid"/>
                    </a:lnTlToBr>
                    <a:lnBlToTr w="12700" cmpd="sng">
                      <a:noFill/>
                      <a:prstDash val="solid"/>
                    </a:lnBlToTr>
                    <a:noFill/>
                  </a:tcPr>
                </a:tc>
                <a:tc>
                  <a:txBody>
                    <a:bodyPr/>
                    <a:lstStyle/>
                    <a:p>
                      <a:endParaRPr lang="ru-Ru" sz="2000" dirty="0">
                        <a:latin typeface="Arial" panose="020B0604020202020204" pitchFamily="34" charset="0"/>
                        <a:cs typeface="Arial" panose="020B0604020202020204" pitchFamily="34" charset="0"/>
                      </a:endParaRPr>
                    </a:p>
                  </a:txBody>
                  <a:tcPr marL="120949" marR="120949" marT="60475" marB="60475">
                    <a:lnL w="12700" cmpd="sng">
                      <a:noFill/>
                    </a:lnL>
                    <a:lnR w="12700" cap="flat" cmpd="sng" algn="ctr">
                      <a:noFill/>
                      <a:prstDash val="solid"/>
                      <a:round/>
                      <a:headEnd type="none" w="med" len="med"/>
                      <a:tailEnd type="none" w="med" len="med"/>
                    </a:lnR>
                    <a:lnT w="12700" cmpd="sng">
                      <a:noFill/>
                    </a:lnT>
                    <a:lnB w="38100" cmpd="sng">
                      <a:noFill/>
                    </a:lnB>
                    <a:lnTlToBr w="12700" cmpd="sng">
                      <a:noFill/>
                      <a:prstDash val="solid"/>
                    </a:lnTlToBr>
                    <a:lnBlToTr w="12700" cmpd="sng">
                      <a:noFill/>
                      <a:prstDash val="solid"/>
                    </a:lnBlToTr>
                    <a:noFill/>
                  </a:tcPr>
                </a:tc>
                <a:tc gridSpan="2">
                  <a:txBody>
                    <a:bodyPr/>
                    <a:lstStyle/>
                    <a:p>
                      <a:pPr algn="ctr" rtl="0"/>
                      <a:r>
                        <a:rPr lang="ru-Ru" sz="2000" b="1" i="0" u="none" baseline="0">
                          <a:solidFill>
                            <a:schemeClr val="tx1"/>
                          </a:solidFill>
                          <a:latin typeface="Arial" panose="020B0604020202020204" pitchFamily="34" charset="0"/>
                          <a:cs typeface="Arial" panose="020B0604020202020204" pitchFamily="34" charset="0"/>
                        </a:rPr>
                        <a:t>Складирование</a:t>
                      </a:r>
                    </a:p>
                  </a:txBody>
                  <a:tcPr marL="120949" marR="120949" marT="60475" marB="60475" anchor="ctr">
                    <a:lnL w="12700" cap="flat" cmpd="sng" algn="ctr">
                      <a:noFill/>
                      <a:prstDash val="solid"/>
                      <a:round/>
                      <a:headEnd type="none" w="med" len="med"/>
                      <a:tailEnd type="none" w="med" len="med"/>
                    </a:lnL>
                    <a:lnR w="12700" cmpd="sng">
                      <a:noFill/>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ru-Ru" dirty="0"/>
                    </a:p>
                  </a:txBody>
                  <a:tcPr>
                    <a:lnL w="12700" cmpd="sng">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0"/>
                  </a:ext>
                </a:extLst>
              </a:tr>
              <a:tr h="405570">
                <a:tc>
                  <a:txBody>
                    <a:bodyPr/>
                    <a:lstStyle/>
                    <a:p>
                      <a:endParaRPr lang="ru-Ru" sz="2000" dirty="0">
                        <a:latin typeface="Arial" panose="020B0604020202020204" pitchFamily="34" charset="0"/>
                        <a:cs typeface="Arial" panose="020B0604020202020204" pitchFamily="34" charset="0"/>
                      </a:endParaRPr>
                    </a:p>
                  </a:txBody>
                  <a:tcPr marL="120949" marR="120949" marT="60475" marB="60475">
                    <a:lnL w="12700" cmpd="sng">
                      <a:noFill/>
                    </a:lnL>
                    <a:lnR w="12700" cmpd="sng">
                      <a:noFill/>
                    </a:lnR>
                    <a:lnT w="12700" cmpd="sng">
                      <a:noFill/>
                    </a:lnT>
                    <a:lnB w="38100" cmpd="sng">
                      <a:noFill/>
                    </a:lnB>
                    <a:lnTlToBr w="12700" cmpd="sng">
                      <a:noFill/>
                      <a:prstDash val="solid"/>
                    </a:lnTlToBr>
                    <a:lnBlToTr w="12700" cmpd="sng">
                      <a:noFill/>
                      <a:prstDash val="solid"/>
                    </a:lnBlToTr>
                    <a:noFill/>
                  </a:tcPr>
                </a:tc>
                <a:tc>
                  <a:txBody>
                    <a:bodyPr/>
                    <a:lstStyle/>
                    <a:p>
                      <a:endParaRPr lang="ru-Ru" sz="2000" dirty="0">
                        <a:latin typeface="Arial" panose="020B0604020202020204" pitchFamily="34" charset="0"/>
                        <a:cs typeface="Arial" panose="020B0604020202020204" pitchFamily="34" charset="0"/>
                      </a:endParaRPr>
                    </a:p>
                  </a:txBody>
                  <a:tcPr marL="120949" marR="120949" marT="60475" marB="60475">
                    <a:lnL w="12700" cmpd="sng">
                      <a:noFill/>
                    </a:lnL>
                    <a:lnR w="12700" cmpd="sng">
                      <a:noFill/>
                    </a:lnR>
                    <a:lnT w="12700" cmpd="sng">
                      <a:noFill/>
                    </a:lnT>
                    <a:lnB w="38100" cmpd="sng">
                      <a:noFill/>
                    </a:lnB>
                    <a:lnTlToBr w="12700" cmpd="sng">
                      <a:noFill/>
                      <a:prstDash val="solid"/>
                    </a:lnTlToBr>
                    <a:lnBlToTr w="12700" cmpd="sng">
                      <a:noFill/>
                      <a:prstDash val="solid"/>
                    </a:lnBlToTr>
                    <a:noFill/>
                  </a:tcPr>
                </a:tc>
                <a:tc>
                  <a:txBody>
                    <a:bodyPr/>
                    <a:lstStyle/>
                    <a:p>
                      <a:endParaRPr lang="ru-Ru" sz="2000" dirty="0">
                        <a:latin typeface="Arial" panose="020B0604020202020204" pitchFamily="34" charset="0"/>
                        <a:cs typeface="Arial" panose="020B0604020202020204" pitchFamily="34" charset="0"/>
                      </a:endParaRPr>
                    </a:p>
                  </a:txBody>
                  <a:tcPr marL="120949" marR="120949" marT="60475" marB="60475">
                    <a:lnL w="12700" cmpd="sng">
                      <a:noFill/>
                    </a:lnL>
                    <a:lnR w="12700" cap="flat" cmpd="sng" algn="ctr">
                      <a:solidFill>
                        <a:schemeClr val="tx1"/>
                      </a:solidFill>
                      <a:prstDash val="solid"/>
                      <a:round/>
                      <a:headEnd type="none" w="med" len="med"/>
                      <a:tailEnd type="none" w="med" len="med"/>
                    </a:lnR>
                    <a:lnT w="12700" cmpd="sng">
                      <a:noFill/>
                    </a:lnT>
                    <a:lnB w="38100" cmpd="sng">
                      <a:noFill/>
                    </a:lnB>
                    <a:lnTlToBr w="12700" cmpd="sng">
                      <a:noFill/>
                      <a:prstDash val="solid"/>
                    </a:lnTlToBr>
                    <a:lnBlToTr w="12700" cmpd="sng">
                      <a:noFill/>
                      <a:prstDash val="solid"/>
                    </a:lnBlToTr>
                    <a:noFill/>
                  </a:tcPr>
                </a:tc>
                <a:tc>
                  <a:txBody>
                    <a:bodyPr/>
                    <a:lstStyle/>
                    <a:p>
                      <a:endParaRPr lang="ru-Ru" sz="2000" dirty="0">
                        <a:latin typeface="Arial" panose="020B0604020202020204" pitchFamily="34" charset="0"/>
                        <a:cs typeface="Arial" panose="020B0604020202020204" pitchFamily="34" charset="0"/>
                      </a:endParaRPr>
                    </a:p>
                  </a:txBody>
                  <a:tcPr marL="120949" marR="120949" marT="60475" marB="60475">
                    <a:lnL w="12700" cap="flat" cmpd="sng" algn="ctr">
                      <a:solidFill>
                        <a:schemeClr val="tx1"/>
                      </a:solidFill>
                      <a:prstDash val="solid"/>
                      <a:round/>
                      <a:headEnd type="none" w="med" len="med"/>
                      <a:tailEnd type="none" w="med" len="med"/>
                    </a:lnL>
                    <a:lnR w="12700" cmpd="sng">
                      <a:noFill/>
                    </a:lnR>
                    <a:lnT w="12700" cap="flat" cmpd="sng" algn="ctr">
                      <a:solidFill>
                        <a:schemeClr val="tx1"/>
                      </a:solidFill>
                      <a:prstDash val="solid"/>
                      <a:round/>
                      <a:headEnd type="none" w="med" len="med"/>
                      <a:tailEnd type="none" w="med" len="med"/>
                    </a:lnT>
                    <a:lnB w="38100" cmpd="sng">
                      <a:noFill/>
                    </a:lnB>
                    <a:lnTlToBr w="12700" cmpd="sng">
                      <a:noFill/>
                      <a:prstDash val="solid"/>
                    </a:lnTlToBr>
                    <a:lnBlToTr w="12700" cmpd="sng">
                      <a:noFill/>
                      <a:prstDash val="solid"/>
                    </a:lnBlToTr>
                    <a:noFill/>
                  </a:tcPr>
                </a:tc>
                <a:tc>
                  <a:txBody>
                    <a:bodyPr/>
                    <a:lstStyle/>
                    <a:p>
                      <a:endParaRPr lang="ru-Ru" sz="2000" dirty="0">
                        <a:latin typeface="Arial" panose="020B0604020202020204" pitchFamily="34" charset="0"/>
                        <a:cs typeface="Arial" panose="020B0604020202020204" pitchFamily="34" charset="0"/>
                      </a:endParaRPr>
                    </a:p>
                  </a:txBody>
                  <a:tcPr marL="120949" marR="120949" marT="60475" marB="60475">
                    <a:lnL w="12700" cmpd="sng">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0001"/>
                  </a:ext>
                </a:extLst>
              </a:tr>
              <a:tr h="405570">
                <a:tc>
                  <a:txBody>
                    <a:bodyPr/>
                    <a:lstStyle/>
                    <a:p>
                      <a:endParaRPr lang="ru-Ru" sz="2000" dirty="0">
                        <a:latin typeface="Arial" panose="020B0604020202020204" pitchFamily="34" charset="0"/>
                        <a:cs typeface="Arial" panose="020B0604020202020204" pitchFamily="34" charset="0"/>
                      </a:endParaRPr>
                    </a:p>
                  </a:txBody>
                  <a:tcPr marL="120949" marR="120949" marT="60475" marB="60475">
                    <a:lnL w="12700" cmpd="sng">
                      <a:noFill/>
                    </a:lnL>
                    <a:lnR w="12700" cmpd="sng">
                      <a:noFill/>
                    </a:lnR>
                    <a:lnT w="38100" cmpd="sng">
                      <a:noFill/>
                    </a:lnT>
                    <a:lnB w="12700" cmpd="sng">
                      <a:noFill/>
                    </a:lnB>
                    <a:lnTlToBr w="12700" cmpd="sng">
                      <a:noFill/>
                      <a:prstDash val="solid"/>
                    </a:lnTlToBr>
                    <a:lnBlToTr w="12700" cmpd="sng">
                      <a:noFill/>
                      <a:prstDash val="solid"/>
                    </a:lnBlToTr>
                    <a:noFill/>
                  </a:tcPr>
                </a:tc>
                <a:tc>
                  <a:txBody>
                    <a:bodyPr/>
                    <a:lstStyle/>
                    <a:p>
                      <a:pPr algn="r" rtl="0"/>
                      <a:endParaRPr lang="ru-Ru" sz="2000" dirty="0">
                        <a:latin typeface="Arial" panose="020B0604020202020204" pitchFamily="34" charset="0"/>
                        <a:cs typeface="Arial" panose="020B0604020202020204" pitchFamily="34" charset="0"/>
                      </a:endParaRPr>
                    </a:p>
                  </a:txBody>
                  <a:tcPr marL="120949" marR="120949" marT="60475" marB="60475">
                    <a:lnL w="12700" cmpd="sng">
                      <a:noFill/>
                    </a:lnL>
                    <a:lnR w="12700" cap="flat" cmpd="sng" algn="ctr">
                      <a:noFill/>
                      <a:prstDash val="solid"/>
                      <a:round/>
                      <a:headEnd type="none" w="med" len="med"/>
                      <a:tailEnd type="none" w="med" len="med"/>
                    </a:lnR>
                    <a:lnT w="38100" cmpd="sng">
                      <a:noFill/>
                    </a:lnT>
                    <a:lnB w="12700" cmpd="sng">
                      <a:noFill/>
                    </a:lnB>
                    <a:lnTlToBr w="12700" cmpd="sng">
                      <a:noFill/>
                      <a:prstDash val="solid"/>
                    </a:lnTlToBr>
                    <a:lnBlToTr w="12700" cmpd="sng">
                      <a:noFill/>
                      <a:prstDash val="solid"/>
                    </a:lnBlToTr>
                    <a:noFill/>
                  </a:tcPr>
                </a:tc>
                <a:tc>
                  <a:txBody>
                    <a:bodyPr/>
                    <a:lstStyle/>
                    <a:p>
                      <a:pPr marL="0" marR="0" indent="0" algn="r" defTabSz="604738" rtl="0" eaLnBrk="1" fontAlgn="auto" latinLnBrk="0" hangingPunct="1">
                        <a:lnSpc>
                          <a:spcPct val="100000"/>
                        </a:lnSpc>
                        <a:spcBef>
                          <a:spcPts val="0"/>
                        </a:spcBef>
                        <a:spcAft>
                          <a:spcPts val="0"/>
                        </a:spcAft>
                        <a:buClrTx/>
                        <a:buSzTx/>
                        <a:buFontTx/>
                        <a:buNone/>
                        <a:tabLst/>
                        <a:defRPr/>
                      </a:pPr>
                      <a:endParaRPr lang="ru-Ru" sz="2000" dirty="0">
                        <a:latin typeface="Arial" panose="020B0604020202020204" pitchFamily="34" charset="0"/>
                        <a:cs typeface="Arial" panose="020B0604020202020204" pitchFamily="34" charset="0"/>
                      </a:endParaRPr>
                    </a:p>
                  </a:txBody>
                  <a:tcPr marL="120949" marR="120949" marT="60475" marB="60475">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38100" cmpd="sng">
                      <a:noFill/>
                    </a:lnT>
                    <a:lnB w="12700" cmpd="sng">
                      <a:noFill/>
                    </a:lnB>
                    <a:lnTlToBr w="12700" cmpd="sng">
                      <a:noFill/>
                      <a:prstDash val="solid"/>
                    </a:lnTlToBr>
                    <a:lnBlToTr w="12700" cmpd="sng">
                      <a:noFill/>
                      <a:prstDash val="solid"/>
                    </a:lnBlToTr>
                    <a:noFill/>
                  </a:tcPr>
                </a:tc>
                <a:tc>
                  <a:txBody>
                    <a:bodyPr/>
                    <a:lstStyle/>
                    <a:p>
                      <a:endParaRPr lang="ru-Ru" sz="2000" dirty="0">
                        <a:latin typeface="Arial" panose="020B0604020202020204" pitchFamily="34" charset="0"/>
                        <a:cs typeface="Arial" panose="020B0604020202020204" pitchFamily="34" charset="0"/>
                      </a:endParaRPr>
                    </a:p>
                  </a:txBody>
                  <a:tcPr marL="120949" marR="120949" marT="60475" marB="60475">
                    <a:lnL w="12700" cap="flat" cmpd="sng" algn="ctr">
                      <a:solidFill>
                        <a:schemeClr val="tx1"/>
                      </a:solidFill>
                      <a:prstDash val="solid"/>
                      <a:round/>
                      <a:headEnd type="none" w="med" len="med"/>
                      <a:tailEnd type="none" w="med" len="med"/>
                    </a:lnL>
                    <a:lnR w="12700" cmpd="sng">
                      <a:noFill/>
                    </a:lnR>
                    <a:lnT w="38100" cmpd="sng">
                      <a:noFill/>
                    </a:lnT>
                    <a:lnB w="12700" cmpd="sng">
                      <a:noFill/>
                    </a:lnB>
                    <a:lnTlToBr w="12700" cmpd="sng">
                      <a:noFill/>
                      <a:prstDash val="solid"/>
                    </a:lnTlToBr>
                    <a:lnBlToTr w="12700" cmpd="sng">
                      <a:noFill/>
                      <a:prstDash val="solid"/>
                    </a:lnBlToTr>
                    <a:noFill/>
                  </a:tcPr>
                </a:tc>
                <a:tc>
                  <a:txBody>
                    <a:bodyPr/>
                    <a:lstStyle/>
                    <a:p>
                      <a:endParaRPr lang="ru-Ru" sz="2000" dirty="0">
                        <a:latin typeface="Arial" panose="020B0604020202020204" pitchFamily="34" charset="0"/>
                        <a:cs typeface="Arial" panose="020B0604020202020204" pitchFamily="34" charset="0"/>
                      </a:endParaRPr>
                    </a:p>
                  </a:txBody>
                  <a:tcPr marL="120949" marR="120949" marT="60475" marB="60475">
                    <a:lnL w="12700" cmpd="sng">
                      <a:noFill/>
                    </a:lnL>
                    <a:lnR w="12700" cap="flat" cmpd="sng" algn="ctr">
                      <a:solidFill>
                        <a:schemeClr val="tx1"/>
                      </a:solidFill>
                      <a:prstDash val="solid"/>
                      <a:round/>
                      <a:headEnd type="none" w="med" len="med"/>
                      <a:tailEnd type="none" w="med" len="med"/>
                    </a:lnR>
                    <a:lnT w="381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0002"/>
                  </a:ext>
                </a:extLst>
              </a:tr>
              <a:tr h="426238">
                <a:tc>
                  <a:txBody>
                    <a:bodyPr/>
                    <a:lstStyle/>
                    <a:p>
                      <a:endParaRPr lang="ru-Ru" sz="2000" dirty="0">
                        <a:latin typeface="Arial" panose="020B0604020202020204" pitchFamily="34" charset="0"/>
                        <a:cs typeface="Arial" panose="020B0604020202020204" pitchFamily="34" charset="0"/>
                      </a:endParaRPr>
                    </a:p>
                  </a:txBody>
                  <a:tcPr marL="120949" marR="120949" marT="60475" marB="60475">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endParaRPr lang="ru-Ru" sz="2000" dirty="0">
                        <a:latin typeface="Arial" panose="020B0604020202020204" pitchFamily="34" charset="0"/>
                        <a:cs typeface="Arial" panose="020B0604020202020204" pitchFamily="34" charset="0"/>
                      </a:endParaRPr>
                    </a:p>
                  </a:txBody>
                  <a:tcPr marL="120949" marR="120949" marT="60475" marB="60475">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endParaRPr lang="ru-Ru" sz="2000" dirty="0">
                        <a:latin typeface="Arial" panose="020B0604020202020204" pitchFamily="34" charset="0"/>
                        <a:cs typeface="Arial" panose="020B0604020202020204" pitchFamily="34" charset="0"/>
                      </a:endParaRPr>
                    </a:p>
                  </a:txBody>
                  <a:tcPr marL="120949" marR="120949" marT="60475" marB="60475">
                    <a:lnL w="12700" cmpd="sng">
                      <a:noFill/>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ctr" rtl="0"/>
                      <a:r>
                        <a:rPr lang="ru-Ru" sz="2000" b="0" i="0" u="none" baseline="0">
                          <a:latin typeface="Arial" panose="020B0604020202020204" pitchFamily="34" charset="0"/>
                          <a:cs typeface="Arial" panose="020B0604020202020204" pitchFamily="34" charset="0"/>
                        </a:rPr>
                        <a:t>16/24 = </a:t>
                      </a:r>
                      <a:r>
                        <a:rPr lang="ru-Ru" sz="2000" b="1" i="0" u="none" baseline="0">
                          <a:latin typeface="Arial" panose="020B0604020202020204" pitchFamily="34" charset="0"/>
                          <a:cs typeface="Arial" panose="020B0604020202020204" pitchFamily="34" charset="0"/>
                        </a:rPr>
                        <a:t>67 %</a:t>
                      </a:r>
                    </a:p>
                  </a:txBody>
                  <a:tcPr marL="120949" marR="120949" marT="60475" marB="60475"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ctr" rtl="0"/>
                      <a:endParaRPr lang="ru-Ru" sz="2000" dirty="0">
                        <a:latin typeface="Arial" panose="020B0604020202020204" pitchFamily="34" charset="0"/>
                        <a:cs typeface="Arial" panose="020B0604020202020204" pitchFamily="34" charset="0"/>
                      </a:endParaRPr>
                    </a:p>
                  </a:txBody>
                  <a:tcPr marL="120949" marR="120949" marT="60475" marB="60475"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0003"/>
                  </a:ext>
                </a:extLst>
              </a:tr>
              <a:tr h="704840">
                <a:tc>
                  <a:txBody>
                    <a:bodyPr/>
                    <a:lstStyle/>
                    <a:p>
                      <a:endParaRPr lang="ru-Ru" sz="2000" dirty="0">
                        <a:latin typeface="Arial" panose="020B0604020202020204" pitchFamily="34" charset="0"/>
                        <a:cs typeface="Arial" panose="020B0604020202020204" pitchFamily="34" charset="0"/>
                      </a:endParaRPr>
                    </a:p>
                  </a:txBody>
                  <a:tcPr marL="120949" marR="120949" marT="60475" marB="60475">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endParaRPr lang="ru-Ru" sz="2000" dirty="0">
                        <a:latin typeface="Arial" panose="020B0604020202020204" pitchFamily="34" charset="0"/>
                        <a:cs typeface="Arial" panose="020B0604020202020204" pitchFamily="34" charset="0"/>
                      </a:endParaRPr>
                    </a:p>
                  </a:txBody>
                  <a:tcPr marL="120949" marR="120949" marT="60475" marB="60475">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r" rtl="0"/>
                      <a:r>
                        <a:rPr lang="ru-Ru" sz="2000" b="0" i="0" u="none" baseline="0">
                          <a:latin typeface="Arial" panose="020B0604020202020204" pitchFamily="34" charset="0"/>
                          <a:cs typeface="Arial" panose="020B0604020202020204" pitchFamily="34" charset="0"/>
                        </a:rPr>
                        <a:t>5 %</a:t>
                      </a:r>
                    </a:p>
                  </a:txBody>
                  <a:tcPr marL="120949" marR="120949" marT="60475" marB="60475">
                    <a:lnL w="12700" cmpd="sng">
                      <a:noFill/>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ctr" rtl="0"/>
                      <a:endParaRPr lang="ru-Ru" sz="2000" dirty="0">
                        <a:latin typeface="Arial" panose="020B0604020202020204" pitchFamily="34" charset="0"/>
                        <a:cs typeface="Arial" panose="020B0604020202020204" pitchFamily="34" charset="0"/>
                      </a:endParaRPr>
                    </a:p>
                  </a:txBody>
                  <a:tcPr marL="120949" marR="120949" marT="60475" marB="60475"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rgbClr val="0070C0"/>
                    </a:solidFill>
                  </a:tcPr>
                </a:tc>
                <a:tc>
                  <a:txBody>
                    <a:bodyPr/>
                    <a:lstStyle/>
                    <a:p>
                      <a:pPr algn="ctr" rtl="0"/>
                      <a:r>
                        <a:rPr lang="ru-Ru" sz="2000" b="0" i="0" u="none" baseline="0">
                          <a:latin typeface="Arial" panose="020B0604020202020204" pitchFamily="34" charset="0"/>
                          <a:cs typeface="Arial" panose="020B0604020202020204" pitchFamily="34" charset="0"/>
                        </a:rPr>
                        <a:t>15/24 = </a:t>
                      </a:r>
                      <a:r>
                        <a:rPr lang="ru-Ru" sz="2000" b="1" i="0" u="none" baseline="0">
                          <a:latin typeface="Arial" panose="020B0604020202020204" pitchFamily="34" charset="0"/>
                          <a:cs typeface="Arial" panose="020B0604020202020204" pitchFamily="34" charset="0"/>
                        </a:rPr>
                        <a:t>62,5 %</a:t>
                      </a:r>
                    </a:p>
                  </a:txBody>
                  <a:tcPr marL="120949" marR="120949" marT="60475" marB="60475"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0004"/>
                  </a:ext>
                </a:extLst>
              </a:tr>
              <a:tr h="405570">
                <a:tc gridSpan="2">
                  <a:txBody>
                    <a:bodyPr/>
                    <a:lstStyle/>
                    <a:p>
                      <a:pPr algn="ctr" rtl="0"/>
                      <a:r>
                        <a:rPr lang="ru-Ru" sz="2000" b="1" i="0" u="none" baseline="0">
                          <a:latin typeface="Arial" panose="020B0604020202020204" pitchFamily="34" charset="0"/>
                          <a:cs typeface="Arial" panose="020B0604020202020204" pitchFamily="34" charset="0"/>
                        </a:rPr>
                        <a:t>Организация сбора и удаления отходов</a:t>
                      </a:r>
                    </a:p>
                  </a:txBody>
                  <a:tcPr marL="120949" marR="120949" marT="60475" marB="60475" anchor="ctr">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ru-Ru" dirty="0"/>
                    </a:p>
                  </a:txBody>
                  <a:tcPr>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ru-Ru" sz="2000" dirty="0">
                        <a:latin typeface="Arial" panose="020B0604020202020204" pitchFamily="34" charset="0"/>
                        <a:cs typeface="Arial" panose="020B0604020202020204" pitchFamily="34" charset="0"/>
                      </a:endParaRPr>
                    </a:p>
                  </a:txBody>
                  <a:tcPr marL="120949" marR="120949" marT="60475" marB="60475">
                    <a:lnL w="12700" cmpd="sng">
                      <a:noFill/>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endParaRPr lang="ru-Ru" sz="2000" dirty="0">
                        <a:latin typeface="Arial" panose="020B0604020202020204" pitchFamily="34" charset="0"/>
                        <a:cs typeface="Arial" panose="020B0604020202020204" pitchFamily="34" charset="0"/>
                      </a:endParaRPr>
                    </a:p>
                  </a:txBody>
                  <a:tcPr marL="120949" marR="120949" marT="60475" marB="60475">
                    <a:lnL w="12700" cap="flat" cmpd="sng" algn="ctr">
                      <a:solidFill>
                        <a:schemeClr val="tx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solidFill>
                      <a:srgbClr val="0070C0"/>
                    </a:solidFill>
                  </a:tcPr>
                </a:tc>
                <a:tc>
                  <a:txBody>
                    <a:bodyPr/>
                    <a:lstStyle/>
                    <a:p>
                      <a:endParaRPr lang="ru-Ru" sz="2000" dirty="0">
                        <a:latin typeface="Arial" panose="020B0604020202020204" pitchFamily="34" charset="0"/>
                        <a:cs typeface="Arial" panose="020B0604020202020204" pitchFamily="34" charset="0"/>
                      </a:endParaRPr>
                    </a:p>
                  </a:txBody>
                  <a:tcPr marL="120949" marR="120949" marT="60475" marB="60475">
                    <a:lnL w="12700" cmpd="sng">
                      <a:noFill/>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rgbClr val="0070C0"/>
                    </a:solidFill>
                  </a:tcPr>
                </a:tc>
                <a:extLst>
                  <a:ext uri="{0D108BD9-81ED-4DB2-BD59-A6C34878D82A}">
                    <a16:rowId xmlns:a16="http://schemas.microsoft.com/office/drawing/2014/main" val="10005"/>
                  </a:ext>
                </a:extLst>
              </a:tr>
              <a:tr h="405570">
                <a:tc>
                  <a:txBody>
                    <a:bodyPr/>
                    <a:lstStyle/>
                    <a:p>
                      <a:endParaRPr lang="ru-Ru" sz="2000" dirty="0">
                        <a:latin typeface="Arial" panose="020B0604020202020204" pitchFamily="34" charset="0"/>
                        <a:cs typeface="Arial" panose="020B0604020202020204" pitchFamily="34" charset="0"/>
                      </a:endParaRPr>
                    </a:p>
                  </a:txBody>
                  <a:tcPr marL="120949" marR="120949" marT="60475" marB="60475">
                    <a:lnL w="12700" cap="flat" cmpd="sng" algn="ctr">
                      <a:solidFill>
                        <a:schemeClr val="tx1"/>
                      </a:solidFill>
                      <a:prstDash val="solid"/>
                      <a:round/>
                      <a:headEnd type="none" w="med" len="med"/>
                      <a:tailEnd type="none" w="med" len="med"/>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noFill/>
                  </a:tcPr>
                </a:tc>
                <a:tc>
                  <a:txBody>
                    <a:bodyPr/>
                    <a:lstStyle/>
                    <a:p>
                      <a:endParaRPr lang="ru-Ru" sz="2000" dirty="0">
                        <a:latin typeface="Arial" panose="020B0604020202020204" pitchFamily="34" charset="0"/>
                        <a:cs typeface="Arial" panose="020B0604020202020204" pitchFamily="34" charset="0"/>
                      </a:endParaRPr>
                    </a:p>
                  </a:txBody>
                  <a:tcPr marL="120949" marR="120949" marT="60475" marB="60475">
                    <a:lnL w="12700" cmpd="sng">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noFill/>
                  </a:tcPr>
                </a:tc>
                <a:tc>
                  <a:txBody>
                    <a:bodyPr/>
                    <a:lstStyle/>
                    <a:p>
                      <a:endParaRPr lang="ru-Ru" sz="2000" dirty="0">
                        <a:latin typeface="Arial" panose="020B0604020202020204" pitchFamily="34" charset="0"/>
                        <a:cs typeface="Arial" panose="020B0604020202020204" pitchFamily="34" charset="0"/>
                      </a:endParaRPr>
                    </a:p>
                  </a:txBody>
                  <a:tcPr marL="120949" marR="120949" marT="60475" marB="6047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endParaRPr lang="ru-Ru" sz="2000" dirty="0">
                        <a:latin typeface="Arial" panose="020B0604020202020204" pitchFamily="34" charset="0"/>
                        <a:cs typeface="Arial" panose="020B0604020202020204" pitchFamily="34" charset="0"/>
                      </a:endParaRPr>
                    </a:p>
                  </a:txBody>
                  <a:tcPr marL="120949" marR="120949" marT="60475" marB="60475">
                    <a:lnL w="12700" cap="flat" cmpd="sng" algn="ctr">
                      <a:solidFill>
                        <a:schemeClr val="tx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solidFill>
                      <a:srgbClr val="0070C0"/>
                    </a:solidFill>
                  </a:tcPr>
                </a:tc>
                <a:tc>
                  <a:txBody>
                    <a:bodyPr/>
                    <a:lstStyle/>
                    <a:p>
                      <a:endParaRPr lang="ru-Ru" sz="2000" dirty="0">
                        <a:latin typeface="Arial" panose="020B0604020202020204" pitchFamily="34" charset="0"/>
                        <a:cs typeface="Arial" panose="020B0604020202020204" pitchFamily="34" charset="0"/>
                      </a:endParaRPr>
                    </a:p>
                  </a:txBody>
                  <a:tcPr marL="120949" marR="120949" marT="60475" marB="60475">
                    <a:lnL w="12700" cmpd="sng">
                      <a:noFill/>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rgbClr val="0070C0"/>
                    </a:solidFill>
                  </a:tcPr>
                </a:tc>
                <a:extLst>
                  <a:ext uri="{0D108BD9-81ED-4DB2-BD59-A6C34878D82A}">
                    <a16:rowId xmlns:a16="http://schemas.microsoft.com/office/drawing/2014/main" val="10006"/>
                  </a:ext>
                </a:extLst>
              </a:tr>
              <a:tr h="405570">
                <a:tc>
                  <a:txBody>
                    <a:bodyPr/>
                    <a:lstStyle/>
                    <a:p>
                      <a:pPr algn="ctr" rtl="0"/>
                      <a:r>
                        <a:rPr lang="ru-Ru" sz="2000" b="0" i="0" u="none" baseline="0">
                          <a:latin typeface="Arial" panose="020B0604020202020204" pitchFamily="34" charset="0"/>
                          <a:cs typeface="Arial" panose="020B0604020202020204" pitchFamily="34" charset="0"/>
                        </a:rPr>
                        <a:t>4/6 = </a:t>
                      </a:r>
                      <a:r>
                        <a:rPr lang="ru-Ru" sz="2000" b="1" i="0" u="none" baseline="0">
                          <a:latin typeface="Arial" panose="020B0604020202020204" pitchFamily="34" charset="0"/>
                          <a:cs typeface="Arial" panose="020B0604020202020204" pitchFamily="34" charset="0"/>
                        </a:rPr>
                        <a:t>67 %</a:t>
                      </a:r>
                      <a:endParaRPr lang="ru-Ru" sz="2000" b="1" dirty="0">
                        <a:latin typeface="Arial" panose="020B0604020202020204" pitchFamily="34" charset="0"/>
                        <a:cs typeface="Arial" panose="020B0604020202020204" pitchFamily="34" charset="0"/>
                      </a:endParaRPr>
                    </a:p>
                  </a:txBody>
                  <a:tcPr marL="120949" marR="120949" marT="60475" marB="60475"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ctr" rtl="0"/>
                      <a:endParaRPr lang="ru-Ru" sz="2000" dirty="0">
                        <a:latin typeface="Arial" panose="020B0604020202020204" pitchFamily="34" charset="0"/>
                        <a:cs typeface="Arial" panose="020B0604020202020204" pitchFamily="34" charset="0"/>
                      </a:endParaRPr>
                    </a:p>
                  </a:txBody>
                  <a:tcPr marL="120949" marR="120949" marT="60475" marB="60475"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endParaRPr lang="ru-Ru" sz="2000" dirty="0">
                        <a:latin typeface="Arial" panose="020B0604020202020204" pitchFamily="34" charset="0"/>
                        <a:cs typeface="Arial" panose="020B0604020202020204" pitchFamily="34" charset="0"/>
                      </a:endParaRPr>
                    </a:p>
                  </a:txBody>
                  <a:tcPr marL="120949" marR="120949" marT="60475" marB="6047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endParaRPr lang="ru-Ru" sz="2000" dirty="0">
                        <a:latin typeface="Arial" panose="020B0604020202020204" pitchFamily="34" charset="0"/>
                        <a:cs typeface="Arial" panose="020B0604020202020204" pitchFamily="34" charset="0"/>
                      </a:endParaRPr>
                    </a:p>
                  </a:txBody>
                  <a:tcPr marL="120949" marR="120949" marT="60475" marB="60475">
                    <a:lnL w="12700" cap="flat" cmpd="sng" algn="ctr">
                      <a:solidFill>
                        <a:schemeClr val="tx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solidFill>
                      <a:srgbClr val="0070C0"/>
                    </a:solidFill>
                  </a:tcPr>
                </a:tc>
                <a:tc>
                  <a:txBody>
                    <a:bodyPr/>
                    <a:lstStyle/>
                    <a:p>
                      <a:endParaRPr lang="ru-Ru" sz="2000" dirty="0">
                        <a:latin typeface="Arial" panose="020B0604020202020204" pitchFamily="34" charset="0"/>
                        <a:cs typeface="Arial" panose="020B0604020202020204" pitchFamily="34" charset="0"/>
                      </a:endParaRPr>
                    </a:p>
                  </a:txBody>
                  <a:tcPr marL="120949" marR="120949" marT="60475" marB="60475">
                    <a:lnL w="12700" cmpd="sng">
                      <a:noFill/>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rgbClr val="0070C0"/>
                    </a:solidFill>
                  </a:tcPr>
                </a:tc>
                <a:extLst>
                  <a:ext uri="{0D108BD9-81ED-4DB2-BD59-A6C34878D82A}">
                    <a16:rowId xmlns:a16="http://schemas.microsoft.com/office/drawing/2014/main" val="10007"/>
                  </a:ext>
                </a:extLst>
              </a:tr>
              <a:tr h="464867">
                <a:tc>
                  <a:txBody>
                    <a:bodyPr/>
                    <a:lstStyle/>
                    <a:p>
                      <a:endParaRPr lang="ru-Ru" sz="2000" dirty="0">
                        <a:latin typeface="Arial" panose="020B0604020202020204" pitchFamily="34" charset="0"/>
                        <a:cs typeface="Arial" panose="020B0604020202020204" pitchFamily="34" charset="0"/>
                      </a:endParaRPr>
                    </a:p>
                  </a:txBody>
                  <a:tcPr marL="120949" marR="120949" marT="60475" marB="60475">
                    <a:lnL w="12700" cap="flat" cmpd="sng" algn="ctr">
                      <a:solidFill>
                        <a:schemeClr val="tx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solidFill>
                      <a:srgbClr val="0070C0"/>
                    </a:solidFill>
                  </a:tcPr>
                </a:tc>
                <a:tc>
                  <a:txBody>
                    <a:bodyPr/>
                    <a:lstStyle/>
                    <a:p>
                      <a:pPr algn="ctr" rtl="0"/>
                      <a:r>
                        <a:rPr lang="ru-Ru" sz="2000" b="0" i="0" u="none" baseline="0">
                          <a:latin typeface="Arial" panose="020B0604020202020204" pitchFamily="34" charset="0"/>
                          <a:cs typeface="Arial" panose="020B0604020202020204" pitchFamily="34" charset="0"/>
                        </a:rPr>
                        <a:t>3/6 = </a:t>
                      </a:r>
                      <a:r>
                        <a:rPr lang="ru-Ru" sz="2000" b="1" i="0" u="none" baseline="0">
                          <a:latin typeface="Arial" panose="020B0604020202020204" pitchFamily="34" charset="0"/>
                          <a:cs typeface="Arial" panose="020B0604020202020204" pitchFamily="34" charset="0"/>
                        </a:rPr>
                        <a:t>50 %</a:t>
                      </a:r>
                      <a:endParaRPr lang="ru-Ru" sz="2000" b="1" dirty="0">
                        <a:latin typeface="Arial" panose="020B0604020202020204" pitchFamily="34" charset="0"/>
                        <a:cs typeface="Arial" panose="020B0604020202020204" pitchFamily="34" charset="0"/>
                      </a:endParaRPr>
                    </a:p>
                  </a:txBody>
                  <a:tcPr marL="120949" marR="120949" marT="60475" marB="60475">
                    <a:lnL w="12700" cmpd="sng">
                      <a:noFill/>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l" rtl="0"/>
                      <a:r>
                        <a:rPr lang="ru-Ru" sz="2000" b="0" i="0" u="none" baseline="0">
                          <a:latin typeface="Arial" panose="020B0604020202020204" pitchFamily="34" charset="0"/>
                          <a:cs typeface="Arial" panose="020B0604020202020204" pitchFamily="34" charset="0"/>
                        </a:rPr>
                        <a:t>17 %</a:t>
                      </a:r>
                    </a:p>
                  </a:txBody>
                  <a:tcPr marL="120949" marR="120949" marT="60475" marB="6047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endParaRPr lang="ru-Ru" sz="2000" dirty="0">
                        <a:latin typeface="Arial" panose="020B0604020202020204" pitchFamily="34" charset="0"/>
                        <a:cs typeface="Arial" panose="020B0604020202020204" pitchFamily="34" charset="0"/>
                      </a:endParaRPr>
                    </a:p>
                  </a:txBody>
                  <a:tcPr marL="120949" marR="120949" marT="60475" marB="60475">
                    <a:lnL w="12700" cap="flat" cmpd="sng" algn="ctr">
                      <a:solidFill>
                        <a:schemeClr val="tx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solidFill>
                      <a:srgbClr val="0070C0"/>
                    </a:solidFill>
                  </a:tcPr>
                </a:tc>
                <a:tc>
                  <a:txBody>
                    <a:bodyPr/>
                    <a:lstStyle/>
                    <a:p>
                      <a:endParaRPr lang="ru-Ru" sz="2000" dirty="0">
                        <a:latin typeface="Arial" panose="020B0604020202020204" pitchFamily="34" charset="0"/>
                        <a:cs typeface="Arial" panose="020B0604020202020204" pitchFamily="34" charset="0"/>
                      </a:endParaRPr>
                    </a:p>
                  </a:txBody>
                  <a:tcPr marL="120949" marR="120949" marT="60475" marB="60475">
                    <a:lnL w="12700" cmpd="sng">
                      <a:noFill/>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rgbClr val="0070C0"/>
                    </a:solidFill>
                  </a:tcPr>
                </a:tc>
                <a:extLst>
                  <a:ext uri="{0D108BD9-81ED-4DB2-BD59-A6C34878D82A}">
                    <a16:rowId xmlns:a16="http://schemas.microsoft.com/office/drawing/2014/main" val="10008"/>
                  </a:ext>
                </a:extLst>
              </a:tr>
              <a:tr h="405570">
                <a:tc>
                  <a:txBody>
                    <a:bodyPr/>
                    <a:lstStyle/>
                    <a:p>
                      <a:endParaRPr lang="ru-Ru" sz="2000" dirty="0">
                        <a:latin typeface="Arial" panose="020B0604020202020204" pitchFamily="34" charset="0"/>
                        <a:cs typeface="Arial" panose="020B0604020202020204" pitchFamily="34" charset="0"/>
                      </a:endParaRPr>
                    </a:p>
                  </a:txBody>
                  <a:tcPr marL="120949" marR="120949" marT="60475" marB="60475">
                    <a:lnL w="12700" cap="flat" cmpd="sng" algn="ctr">
                      <a:solidFill>
                        <a:schemeClr val="tx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solidFill>
                      <a:srgbClr val="0070C0"/>
                    </a:solidFill>
                  </a:tcPr>
                </a:tc>
                <a:tc>
                  <a:txBody>
                    <a:bodyPr/>
                    <a:lstStyle/>
                    <a:p>
                      <a:endParaRPr lang="ru-Ru" sz="2000" dirty="0">
                        <a:latin typeface="Arial" panose="020B0604020202020204" pitchFamily="34" charset="0"/>
                        <a:cs typeface="Arial" panose="020B0604020202020204" pitchFamily="34" charset="0"/>
                      </a:endParaRPr>
                    </a:p>
                  </a:txBody>
                  <a:tcPr marL="120949" marR="120949" marT="60475" marB="60475">
                    <a:lnL w="12700" cmpd="sng">
                      <a:noFill/>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rgbClr val="0070C0"/>
                    </a:solidFill>
                  </a:tcPr>
                </a:tc>
                <a:tc>
                  <a:txBody>
                    <a:bodyPr/>
                    <a:lstStyle/>
                    <a:p>
                      <a:endParaRPr lang="ru-Ru" sz="2000" dirty="0">
                        <a:latin typeface="Arial" panose="020B0604020202020204" pitchFamily="34" charset="0"/>
                        <a:cs typeface="Arial" panose="020B0604020202020204" pitchFamily="34" charset="0"/>
                      </a:endParaRPr>
                    </a:p>
                  </a:txBody>
                  <a:tcPr marL="120949" marR="120949" marT="60475" marB="6047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endParaRPr lang="ru-Ru" sz="2000" dirty="0">
                        <a:latin typeface="Arial" panose="020B0604020202020204" pitchFamily="34" charset="0"/>
                        <a:cs typeface="Arial" panose="020B0604020202020204" pitchFamily="34" charset="0"/>
                      </a:endParaRPr>
                    </a:p>
                  </a:txBody>
                  <a:tcPr marL="120949" marR="120949" marT="60475" marB="60475">
                    <a:lnL w="12700" cap="flat" cmpd="sng" algn="ctr">
                      <a:solidFill>
                        <a:schemeClr val="tx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solidFill>
                      <a:srgbClr val="0070C0"/>
                    </a:solidFill>
                  </a:tcPr>
                </a:tc>
                <a:tc>
                  <a:txBody>
                    <a:bodyPr/>
                    <a:lstStyle/>
                    <a:p>
                      <a:endParaRPr lang="ru-Ru" sz="2000" dirty="0">
                        <a:latin typeface="Arial" panose="020B0604020202020204" pitchFamily="34" charset="0"/>
                        <a:cs typeface="Arial" panose="020B0604020202020204" pitchFamily="34" charset="0"/>
                      </a:endParaRPr>
                    </a:p>
                  </a:txBody>
                  <a:tcPr marL="120949" marR="120949" marT="60475" marB="60475">
                    <a:lnL w="12700" cmpd="sng">
                      <a:noFill/>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rgbClr val="0070C0"/>
                    </a:solidFill>
                  </a:tcPr>
                </a:tc>
                <a:extLst>
                  <a:ext uri="{0D108BD9-81ED-4DB2-BD59-A6C34878D82A}">
                    <a16:rowId xmlns:a16="http://schemas.microsoft.com/office/drawing/2014/main" val="10009"/>
                  </a:ext>
                </a:extLst>
              </a:tr>
              <a:tr h="405570">
                <a:tc>
                  <a:txBody>
                    <a:bodyPr/>
                    <a:lstStyle/>
                    <a:p>
                      <a:endParaRPr lang="ru-Ru" sz="2000" dirty="0">
                        <a:latin typeface="Arial" panose="020B0604020202020204" pitchFamily="34" charset="0"/>
                        <a:cs typeface="Arial" panose="020B0604020202020204" pitchFamily="34" charset="0"/>
                      </a:endParaRPr>
                    </a:p>
                  </a:txBody>
                  <a:tcPr marL="120949" marR="120949" marT="60475" marB="60475">
                    <a:lnL w="12700" cap="flat" cmpd="sng" algn="ctr">
                      <a:solidFill>
                        <a:schemeClr val="tx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solidFill>
                      <a:srgbClr val="0070C0"/>
                    </a:solidFill>
                  </a:tcPr>
                </a:tc>
                <a:tc>
                  <a:txBody>
                    <a:bodyPr/>
                    <a:lstStyle/>
                    <a:p>
                      <a:endParaRPr lang="ru-Ru" sz="2000" dirty="0">
                        <a:latin typeface="Arial" panose="020B0604020202020204" pitchFamily="34" charset="0"/>
                        <a:cs typeface="Arial" panose="020B0604020202020204" pitchFamily="34" charset="0"/>
                      </a:endParaRPr>
                    </a:p>
                  </a:txBody>
                  <a:tcPr marL="120949" marR="120949" marT="60475" marB="60475">
                    <a:lnL w="12700" cmpd="sng">
                      <a:noFill/>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rgbClr val="0070C0"/>
                    </a:solidFill>
                  </a:tcPr>
                </a:tc>
                <a:tc>
                  <a:txBody>
                    <a:bodyPr/>
                    <a:lstStyle/>
                    <a:p>
                      <a:endParaRPr lang="ru-Ru" sz="2000" dirty="0">
                        <a:latin typeface="Arial" panose="020B0604020202020204" pitchFamily="34" charset="0"/>
                        <a:cs typeface="Arial" panose="020B0604020202020204" pitchFamily="34" charset="0"/>
                      </a:endParaRPr>
                    </a:p>
                  </a:txBody>
                  <a:tcPr marL="120949" marR="120949" marT="60475" marB="6047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endParaRPr lang="ru-Ru" sz="2000" dirty="0">
                        <a:latin typeface="Arial" panose="020B0604020202020204" pitchFamily="34" charset="0"/>
                        <a:cs typeface="Arial" panose="020B0604020202020204" pitchFamily="34" charset="0"/>
                      </a:endParaRPr>
                    </a:p>
                  </a:txBody>
                  <a:tcPr marL="120949" marR="120949" marT="60475" marB="60475">
                    <a:lnL w="12700" cap="flat" cmpd="sng" algn="ctr">
                      <a:solidFill>
                        <a:schemeClr val="tx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solidFill>
                      <a:srgbClr val="0070C0"/>
                    </a:solidFill>
                  </a:tcPr>
                </a:tc>
                <a:tc>
                  <a:txBody>
                    <a:bodyPr/>
                    <a:lstStyle/>
                    <a:p>
                      <a:endParaRPr lang="ru-Ru" sz="2000" dirty="0">
                        <a:latin typeface="Arial" panose="020B0604020202020204" pitchFamily="34" charset="0"/>
                        <a:cs typeface="Arial" panose="020B0604020202020204" pitchFamily="34" charset="0"/>
                      </a:endParaRPr>
                    </a:p>
                  </a:txBody>
                  <a:tcPr marL="120949" marR="120949" marT="60475" marB="60475">
                    <a:lnL w="12700" cmpd="sng">
                      <a:noFill/>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rgbClr val="0070C0"/>
                    </a:solidFill>
                  </a:tcPr>
                </a:tc>
                <a:extLst>
                  <a:ext uri="{0D108BD9-81ED-4DB2-BD59-A6C34878D82A}">
                    <a16:rowId xmlns:a16="http://schemas.microsoft.com/office/drawing/2014/main" val="10010"/>
                  </a:ext>
                </a:extLst>
              </a:tr>
              <a:tr h="405570">
                <a:tc>
                  <a:txBody>
                    <a:bodyPr/>
                    <a:lstStyle/>
                    <a:p>
                      <a:endParaRPr lang="ru-Ru" sz="2000" dirty="0">
                        <a:latin typeface="Arial" panose="020B0604020202020204" pitchFamily="34" charset="0"/>
                        <a:cs typeface="Arial" panose="020B0604020202020204" pitchFamily="34" charset="0"/>
                      </a:endParaRPr>
                    </a:p>
                  </a:txBody>
                  <a:tcPr marL="120949" marR="120949" marT="60475" marB="60475">
                    <a:lnL w="12700" cap="flat" cmpd="sng" algn="ctr">
                      <a:solidFill>
                        <a:schemeClr val="tx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solidFill>
                      <a:srgbClr val="0070C0"/>
                    </a:solidFill>
                  </a:tcPr>
                </a:tc>
                <a:tc>
                  <a:txBody>
                    <a:bodyPr/>
                    <a:lstStyle/>
                    <a:p>
                      <a:endParaRPr lang="ru-Ru" sz="2000" dirty="0">
                        <a:latin typeface="Arial" panose="020B0604020202020204" pitchFamily="34" charset="0"/>
                        <a:cs typeface="Arial" panose="020B0604020202020204" pitchFamily="34" charset="0"/>
                      </a:endParaRPr>
                    </a:p>
                  </a:txBody>
                  <a:tcPr marL="120949" marR="120949" marT="60475" marB="60475">
                    <a:lnL w="12700" cmpd="sng">
                      <a:noFill/>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rgbClr val="0070C0"/>
                    </a:solidFill>
                  </a:tcPr>
                </a:tc>
                <a:tc>
                  <a:txBody>
                    <a:bodyPr/>
                    <a:lstStyle/>
                    <a:p>
                      <a:endParaRPr lang="ru-Ru" sz="2000" dirty="0">
                        <a:latin typeface="Arial" panose="020B0604020202020204" pitchFamily="34" charset="0"/>
                        <a:cs typeface="Arial" panose="020B0604020202020204" pitchFamily="34" charset="0"/>
                      </a:endParaRPr>
                    </a:p>
                  </a:txBody>
                  <a:tcPr marL="120949" marR="120949" marT="60475" marB="6047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endParaRPr lang="ru-Ru" sz="2000" dirty="0">
                        <a:latin typeface="Arial" panose="020B0604020202020204" pitchFamily="34" charset="0"/>
                        <a:cs typeface="Arial" panose="020B0604020202020204" pitchFamily="34" charset="0"/>
                      </a:endParaRPr>
                    </a:p>
                  </a:txBody>
                  <a:tcPr marL="120949" marR="120949" marT="60475" marB="60475">
                    <a:lnL w="12700" cap="flat" cmpd="sng" algn="ctr">
                      <a:solidFill>
                        <a:schemeClr val="tx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solidFill>
                      <a:srgbClr val="0070C0"/>
                    </a:solidFill>
                  </a:tcPr>
                </a:tc>
                <a:tc>
                  <a:txBody>
                    <a:bodyPr/>
                    <a:lstStyle/>
                    <a:p>
                      <a:endParaRPr lang="ru-Ru" sz="2000" dirty="0">
                        <a:latin typeface="Arial" panose="020B0604020202020204" pitchFamily="34" charset="0"/>
                        <a:cs typeface="Arial" panose="020B0604020202020204" pitchFamily="34" charset="0"/>
                      </a:endParaRPr>
                    </a:p>
                  </a:txBody>
                  <a:tcPr marL="120949" marR="120949" marT="60475" marB="60475">
                    <a:lnL w="12700" cmpd="sng">
                      <a:noFill/>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rgbClr val="0070C0"/>
                    </a:solidFill>
                  </a:tcPr>
                </a:tc>
                <a:extLst>
                  <a:ext uri="{0D108BD9-81ED-4DB2-BD59-A6C34878D82A}">
                    <a16:rowId xmlns:a16="http://schemas.microsoft.com/office/drawing/2014/main" val="10011"/>
                  </a:ext>
                </a:extLst>
              </a:tr>
            </a:tbl>
          </a:graphicData>
        </a:graphic>
      </p:graphicFrame>
    </p:spTree>
    <p:extLst>
      <p:ext uri="{BB962C8B-B14F-4D97-AF65-F5344CB8AC3E}">
        <p14:creationId xmlns:p14="http://schemas.microsoft.com/office/powerpoint/2010/main" val="143496991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a:xfrm>
            <a:off x="9144000" y="6392707"/>
            <a:ext cx="2844800" cy="276999"/>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0000000-1234-1234-1234-123412341234}" type="slidenum">
              <a:rPr kumimoji="0" sz="1200" b="0" i="0" u="none" strike="noStrike" kern="1200" cap="none" spc="0" normalizeH="0" baseline="0">
                <a:ln>
                  <a:noFill/>
                </a:ln>
                <a:solidFill>
                  <a:prstClr val="black">
                    <a:tint val="75000"/>
                  </a:prstClr>
                </a:solidFill>
                <a:effectLst/>
                <a:uLnTx/>
                <a:uFillTx/>
                <a:latin typeface="Arial" panose="020B0604020202020204" pitchFamily="34" charset="0"/>
                <a:cs typeface="Arial" panose="020B0604020202020204"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22</a:t>
            </a:fld>
            <a:endParaRPr kumimoji="0" lang="ru-Ru" sz="1200" b="0" i="0" u="none" strike="noStrike" kern="1200" cap="none" spc="0" normalizeH="0" baseline="0" noProof="0" dirty="0">
              <a:ln>
                <a:noFill/>
              </a:ln>
              <a:solidFill>
                <a:prstClr val="black">
                  <a:tint val="75000"/>
                </a:prstClr>
              </a:solidFill>
              <a:effectLst/>
              <a:uLnTx/>
              <a:uFillTx/>
              <a:latin typeface="Arial" panose="020B0604020202020204" pitchFamily="34" charset="0"/>
              <a:cs typeface="Arial" panose="020B0604020202020204" pitchFamily="34" charset="0"/>
            </a:endParaRPr>
          </a:p>
        </p:txBody>
      </p:sp>
      <p:sp>
        <p:nvSpPr>
          <p:cNvPr id="3" name="Title 2"/>
          <p:cNvSpPr>
            <a:spLocks noGrp="1"/>
          </p:cNvSpPr>
          <p:nvPr>
            <p:ph type="title"/>
          </p:nvPr>
        </p:nvSpPr>
        <p:spPr/>
        <p:txBody>
          <a:bodyPr>
            <a:normAutofit/>
          </a:bodyPr>
          <a:lstStyle/>
          <a:p>
            <a:pPr algn="l" rtl="0"/>
            <a:r>
              <a:rPr lang="ru-Ru" sz="3200" b="0" i="0" u="none" baseline="0">
                <a:solidFill>
                  <a:srgbClr val="C00000"/>
                </a:solidFill>
                <a:latin typeface="Arial" panose="020B0604020202020204" pitchFamily="34" charset="0"/>
                <a:ea typeface="Gill Sans MT" panose="020B0502020104020203" pitchFamily="34" charset="0"/>
                <a:cs typeface="Arial" panose="020B0604020202020204" pitchFamily="34" charset="0"/>
              </a:rPr>
              <a:t>Некоторые заключительные замечания и выводы</a:t>
            </a:r>
          </a:p>
        </p:txBody>
      </p:sp>
      <p:sp>
        <p:nvSpPr>
          <p:cNvPr id="4" name="Text Placeholder 3"/>
          <p:cNvSpPr>
            <a:spLocks noGrp="1"/>
          </p:cNvSpPr>
          <p:nvPr>
            <p:ph idx="1"/>
          </p:nvPr>
        </p:nvSpPr>
        <p:spPr/>
        <p:txBody>
          <a:bodyPr>
            <a:noAutofit/>
          </a:bodyPr>
          <a:lstStyle/>
          <a:p>
            <a:pPr algn="l" rtl="0"/>
            <a:r>
              <a:rPr lang="ru-Ru" sz="2800" b="0" i="0" u="none" baseline="0">
                <a:latin typeface="Arial" panose="020B0604020202020204" pitchFamily="34" charset="0"/>
                <a:cs typeface="Arial" panose="020B0604020202020204" pitchFamily="34" charset="0"/>
              </a:rPr>
              <a:t>Необходимо тщательно разъяснить результаты исследования СММ, чтобы они были правильно поняты</a:t>
            </a:r>
          </a:p>
          <a:p>
            <a:pPr algn="l" rtl="0"/>
            <a:r>
              <a:rPr lang="ru-Ru" sz="2800" b="0" i="0" u="none" baseline="0">
                <a:latin typeface="Arial" panose="020B0604020202020204" pitchFamily="34" charset="0"/>
                <a:cs typeface="Arial" panose="020B0604020202020204" pitchFamily="34" charset="0"/>
              </a:rPr>
              <a:t>Сравнение суммарных баллов дает определенную информацию, но это </a:t>
            </a:r>
            <a:r>
              <a:rPr lang="ru-Ru" sz="2800" b="1" i="0" u="sng" baseline="0">
                <a:latin typeface="Arial" panose="020B0604020202020204" pitchFamily="34" charset="0"/>
                <a:cs typeface="Arial" panose="020B0604020202020204" pitchFamily="34" charset="0"/>
              </a:rPr>
              <a:t>только</a:t>
            </a:r>
            <a:r>
              <a:rPr lang="ru-Ru" sz="2800" b="0" i="0" u="none" baseline="0">
                <a:latin typeface="Arial" panose="020B0604020202020204" pitchFamily="34" charset="0"/>
                <a:cs typeface="Arial" panose="020B0604020202020204" pitchFamily="34" charset="0"/>
              </a:rPr>
              <a:t> первый шаг</a:t>
            </a:r>
          </a:p>
          <a:p>
            <a:pPr algn="l" rtl="0"/>
            <a:r>
              <a:rPr lang="ru-Ru" sz="2800" b="0" i="0" u="none" baseline="0">
                <a:latin typeface="Arial" panose="020B0604020202020204" pitchFamily="34" charset="0"/>
                <a:cs typeface="Arial" panose="020B0604020202020204" pitchFamily="34" charset="0"/>
              </a:rPr>
              <a:t>Учитывая специфику, заложенную в каждом модуле, дальнейшее исследование является ценным, возможным </a:t>
            </a:r>
            <a:r>
              <a:rPr lang="ru-Ru" sz="2800" b="0" i="1" u="sng" baseline="0">
                <a:latin typeface="Arial" panose="020B0604020202020204" pitchFamily="34" charset="0"/>
                <a:cs typeface="Arial" panose="020B0604020202020204" pitchFamily="34" charset="0"/>
              </a:rPr>
              <a:t>и</a:t>
            </a:r>
            <a:r>
              <a:rPr lang="ru-Ru" sz="2800" b="0" i="0" u="none" baseline="0">
                <a:latin typeface="Arial" panose="020B0604020202020204" pitchFamily="34" charset="0"/>
                <a:cs typeface="Arial" panose="020B0604020202020204" pitchFamily="34" charset="0"/>
              </a:rPr>
              <a:t> необходимым.</a:t>
            </a:r>
          </a:p>
        </p:txBody>
      </p:sp>
    </p:spTree>
    <p:extLst>
      <p:ext uri="{BB962C8B-B14F-4D97-AF65-F5344CB8AC3E}">
        <p14:creationId xmlns:p14="http://schemas.microsoft.com/office/powerpoint/2010/main" val="16532165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DE42A8ED-D072-4CA4-9458-C96B74A8C451}"/>
              </a:ext>
            </a:extLst>
          </p:cNvPr>
          <p:cNvSpPr>
            <a:spLocks noGrp="1"/>
          </p:cNvSpPr>
          <p:nvPr>
            <p:ph type="sldNum" sz="quarter" idx="4"/>
          </p:nvPr>
        </p:nvSpPr>
        <p:spPr/>
        <p:txBody>
          <a:bodyPr/>
          <a:lstStyle/>
          <a:p>
            <a:pPr algn="r" rtl="0"/>
            <a:fld id="{42782948-4DBE-204D-AB9E-B65E067054AE}" type="slidenum">
              <a:rPr>
                <a:latin typeface="Arial" panose="020B0604020202020204" pitchFamily="34" charset="0"/>
                <a:cs typeface="Arial" panose="020B0604020202020204" pitchFamily="34" charset="0"/>
              </a:rPr>
              <a:pPr/>
              <a:t>23</a:t>
            </a:fld>
            <a:endParaRPr lang="ru-Ru" dirty="0">
              <a:latin typeface="Arial" panose="020B0604020202020204" pitchFamily="34" charset="0"/>
              <a:cs typeface="Arial" panose="020B0604020202020204" pitchFamily="34" charset="0"/>
            </a:endParaRPr>
          </a:p>
        </p:txBody>
      </p:sp>
      <p:sp>
        <p:nvSpPr>
          <p:cNvPr id="3" name="Title 2">
            <a:extLst>
              <a:ext uri="{FF2B5EF4-FFF2-40B4-BE49-F238E27FC236}">
                <a16:creationId xmlns:a16="http://schemas.microsoft.com/office/drawing/2014/main" id="{EF7E2B32-E6B3-4D1D-95A1-B066A6EA886E}"/>
              </a:ext>
            </a:extLst>
          </p:cNvPr>
          <p:cNvSpPr>
            <a:spLocks noGrp="1"/>
          </p:cNvSpPr>
          <p:nvPr>
            <p:ph type="title"/>
          </p:nvPr>
        </p:nvSpPr>
        <p:spPr/>
        <p:txBody>
          <a:bodyPr/>
          <a:lstStyle/>
          <a:p>
            <a:pPr algn="l" rtl="0"/>
            <a:r>
              <a:rPr lang="ru-Ru" b="1" i="0" u="none" baseline="0">
                <a:latin typeface="Arial" panose="020B0604020202020204" pitchFamily="34" charset="0"/>
                <a:cs typeface="Arial" panose="020B0604020202020204" pitchFamily="34" charset="0"/>
              </a:rPr>
              <a:t>Выходные данные CMM</a:t>
            </a:r>
          </a:p>
        </p:txBody>
      </p:sp>
      <p:graphicFrame>
        <p:nvGraphicFramePr>
          <p:cNvPr id="5" name="Content Placeholder 4">
            <a:extLst>
              <a:ext uri="{FF2B5EF4-FFF2-40B4-BE49-F238E27FC236}">
                <a16:creationId xmlns:a16="http://schemas.microsoft.com/office/drawing/2014/main" id="{00000000-0008-0000-0200-000002000000}"/>
              </a:ext>
            </a:extLst>
          </p:cNvPr>
          <p:cNvGraphicFramePr>
            <a:graphicFrameLocks noGrp="1"/>
          </p:cNvGraphicFramePr>
          <p:nvPr>
            <p:ph idx="1"/>
            <p:extLst>
              <p:ext uri="{D42A27DB-BD31-4B8C-83A1-F6EECF244321}">
                <p14:modId xmlns:p14="http://schemas.microsoft.com/office/powerpoint/2010/main" val="259599251"/>
              </p:ext>
            </p:extLst>
          </p:nvPr>
        </p:nvGraphicFramePr>
        <p:xfrm>
          <a:off x="914400" y="1716088"/>
          <a:ext cx="10363200" cy="4232275"/>
        </p:xfrm>
        <a:graphic>
          <a:graphicData uri="http://schemas.openxmlformats.org/drawingml/2006/chart">
            <c:chart xmlns:c="http://schemas.openxmlformats.org/drawingml/2006/chart" xmlns:r="http://schemas.openxmlformats.org/officeDocument/2006/relationships" r:id="rId3"/>
          </a:graphicData>
        </a:graphic>
      </p:graphicFrame>
      <p:pic>
        <p:nvPicPr>
          <p:cNvPr id="6" name="Picture 2">
            <a:extLst>
              <a:ext uri="{FF2B5EF4-FFF2-40B4-BE49-F238E27FC236}">
                <a16:creationId xmlns:a16="http://schemas.microsoft.com/office/drawing/2014/main" id="{C7466BBB-1597-4C1E-A633-D231A50DCFD4}"/>
              </a:ext>
            </a:extLst>
          </p:cNvPr>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1052" t="704" r="25156"/>
          <a:stretch/>
        </p:blipFill>
        <p:spPr bwMode="auto">
          <a:xfrm>
            <a:off x="6096000" y="459123"/>
            <a:ext cx="3251826" cy="2109690"/>
          </a:xfrm>
          <a:prstGeom prst="rect">
            <a:avLst/>
          </a:prstGeom>
          <a:solidFill>
            <a:schemeClr val="bg1"/>
          </a:solidFill>
          <a:ln>
            <a:noFill/>
          </a:ln>
          <a:effectLst/>
        </p:spPr>
      </p:pic>
    </p:spTree>
    <p:extLst>
      <p:ext uri="{BB962C8B-B14F-4D97-AF65-F5344CB8AC3E}">
        <p14:creationId xmlns:p14="http://schemas.microsoft.com/office/powerpoint/2010/main" val="208532838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7D45FB93-A38E-4B11-874B-86A13C2A95CE}"/>
              </a:ext>
            </a:extLst>
          </p:cNvPr>
          <p:cNvSpPr>
            <a:spLocks noGrp="1"/>
          </p:cNvSpPr>
          <p:nvPr>
            <p:ph type="sldNum" sz="quarter" idx="4"/>
          </p:nvPr>
        </p:nvSpPr>
        <p:spPr/>
        <p:txBody>
          <a:bodyPr/>
          <a:lstStyle/>
          <a:p>
            <a:pPr algn="r" rtl="0"/>
            <a:fld id="{42782948-4DBE-204D-AB9E-B65E067054AE}" type="slidenum">
              <a:rPr>
                <a:latin typeface="Arial" panose="020B0604020202020204" pitchFamily="34" charset="0"/>
                <a:cs typeface="Arial" panose="020B0604020202020204" pitchFamily="34" charset="0"/>
              </a:rPr>
              <a:pPr/>
              <a:t>24</a:t>
            </a:fld>
            <a:endParaRPr lang="ru-Ru" dirty="0">
              <a:latin typeface="Arial" panose="020B0604020202020204" pitchFamily="34" charset="0"/>
              <a:cs typeface="Arial" panose="020B0604020202020204" pitchFamily="34" charset="0"/>
            </a:endParaRPr>
          </a:p>
        </p:txBody>
      </p:sp>
      <p:sp>
        <p:nvSpPr>
          <p:cNvPr id="3" name="Title 2">
            <a:extLst>
              <a:ext uri="{FF2B5EF4-FFF2-40B4-BE49-F238E27FC236}">
                <a16:creationId xmlns:a16="http://schemas.microsoft.com/office/drawing/2014/main" id="{BB51820D-277A-45E6-B0F4-71C38B44AECB}"/>
              </a:ext>
            </a:extLst>
          </p:cNvPr>
          <p:cNvSpPr>
            <a:spLocks noGrp="1"/>
          </p:cNvSpPr>
          <p:nvPr>
            <p:ph type="title"/>
          </p:nvPr>
        </p:nvSpPr>
        <p:spPr>
          <a:xfrm>
            <a:off x="914805" y="444701"/>
            <a:ext cx="10363200" cy="1069267"/>
          </a:xfrm>
        </p:spPr>
        <p:txBody>
          <a:bodyPr/>
          <a:lstStyle/>
          <a:p>
            <a:pPr algn="l" rtl="0"/>
            <a:r>
              <a:rPr lang="ru-Ru" b="0" i="0" u="none" baseline="0">
                <a:latin typeface="Arial" panose="020B0604020202020204" pitchFamily="34" charset="0"/>
                <a:cs typeface="Arial" panose="020B0604020202020204" pitchFamily="34" charset="0"/>
              </a:rPr>
              <a:t>Автоматизированный:  Гистограммы </a:t>
            </a:r>
            <a:br>
              <a:rPr lang="en-US" b="0" i="0" u="none" baseline="0">
                <a:latin typeface="Arial" panose="020B0604020202020204" pitchFamily="34" charset="0"/>
                <a:cs typeface="Arial" panose="020B0604020202020204" pitchFamily="34" charset="0"/>
              </a:rPr>
            </a:br>
            <a:r>
              <a:rPr lang="ru-Ru" b="0" i="0" u="none" baseline="0">
                <a:latin typeface="Arial" panose="020B0604020202020204" pitchFamily="34" charset="0"/>
                <a:cs typeface="Arial" panose="020B0604020202020204" pitchFamily="34" charset="0"/>
              </a:rPr>
              <a:t>(по модулям и по типам учреждений)</a:t>
            </a:r>
          </a:p>
        </p:txBody>
      </p:sp>
      <p:graphicFrame>
        <p:nvGraphicFramePr>
          <p:cNvPr id="5" name="Content Placeholder 4">
            <a:extLst>
              <a:ext uri="{FF2B5EF4-FFF2-40B4-BE49-F238E27FC236}">
                <a16:creationId xmlns:a16="http://schemas.microsoft.com/office/drawing/2014/main" id="{3E04D0A3-FAFB-4FBA-B56F-DC533B723A58}"/>
              </a:ext>
            </a:extLst>
          </p:cNvPr>
          <p:cNvGraphicFramePr>
            <a:graphicFrameLocks noGrp="1"/>
          </p:cNvGraphicFramePr>
          <p:nvPr>
            <p:ph idx="1"/>
            <p:extLst>
              <p:ext uri="{D42A27DB-BD31-4B8C-83A1-F6EECF244321}">
                <p14:modId xmlns:p14="http://schemas.microsoft.com/office/powerpoint/2010/main" val="3867067160"/>
              </p:ext>
            </p:extLst>
          </p:nvPr>
        </p:nvGraphicFramePr>
        <p:xfrm>
          <a:off x="914400" y="1716088"/>
          <a:ext cx="10363200" cy="4232275"/>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306746373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a:xfrm>
            <a:off x="9144000" y="6392707"/>
            <a:ext cx="2844800" cy="276999"/>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0000000-1234-1234-1234-123412341234}" type="slidenum">
              <a:rPr kumimoji="0" sz="1200" b="0" i="0" u="none" strike="noStrike" kern="1200" cap="none" spc="0" normalizeH="0" baseline="0">
                <a:ln>
                  <a:noFill/>
                </a:ln>
                <a:solidFill>
                  <a:prstClr val="black">
                    <a:tint val="75000"/>
                  </a:prstClr>
                </a:solidFill>
                <a:effectLst/>
                <a:uLnTx/>
                <a:uFillTx/>
                <a:latin typeface="Arial" panose="020B0604020202020204" pitchFamily="34" charset="0"/>
                <a:cs typeface="Arial" panose="020B0604020202020204"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25</a:t>
            </a:fld>
            <a:endParaRPr kumimoji="0" lang="ru-Ru" sz="1200" b="0" i="0" u="none" strike="noStrike" kern="1200" cap="none" spc="0" normalizeH="0" baseline="0" noProof="0" dirty="0">
              <a:ln>
                <a:noFill/>
              </a:ln>
              <a:solidFill>
                <a:prstClr val="black">
                  <a:tint val="75000"/>
                </a:prstClr>
              </a:solidFill>
              <a:effectLst/>
              <a:uLnTx/>
              <a:uFillTx/>
              <a:latin typeface="Arial" panose="020B0604020202020204" pitchFamily="34" charset="0"/>
              <a:cs typeface="Arial" panose="020B0604020202020204" pitchFamily="34" charset="0"/>
            </a:endParaRPr>
          </a:p>
        </p:txBody>
      </p:sp>
      <p:sp>
        <p:nvSpPr>
          <p:cNvPr id="3" name="Title 2"/>
          <p:cNvSpPr>
            <a:spLocks noGrp="1"/>
          </p:cNvSpPr>
          <p:nvPr>
            <p:ph type="title"/>
          </p:nvPr>
        </p:nvSpPr>
        <p:spPr>
          <a:xfrm>
            <a:off x="914805" y="542125"/>
            <a:ext cx="10363200" cy="580800"/>
          </a:xfrm>
        </p:spPr>
        <p:txBody>
          <a:bodyPr>
            <a:noAutofit/>
          </a:bodyPr>
          <a:lstStyle/>
          <a:p>
            <a:pPr algn="l" rtl="0"/>
            <a:r>
              <a:rPr lang="ru-Ru" sz="3200" b="0" i="0" u="none" baseline="0">
                <a:solidFill>
                  <a:srgbClr val="C00000"/>
                </a:solidFill>
                <a:latin typeface="Arial" panose="020B0604020202020204" pitchFamily="34" charset="0"/>
                <a:ea typeface="Gill Sans MT" panose="020B0502020104020203" pitchFamily="34" charset="0"/>
                <a:cs typeface="Arial" panose="020B0604020202020204" pitchFamily="34" charset="0"/>
              </a:rPr>
              <a:t>Автоматизированный:  Тепловая карта</a:t>
            </a:r>
          </a:p>
        </p:txBody>
      </p:sp>
      <p:pic>
        <p:nvPicPr>
          <p:cNvPr id="2050"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1052" t="704" r="25156"/>
          <a:stretch/>
        </p:blipFill>
        <p:spPr bwMode="auto">
          <a:xfrm>
            <a:off x="2318657" y="1223568"/>
            <a:ext cx="8549674" cy="554678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20360649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805" y="411523"/>
            <a:ext cx="10363200" cy="580800"/>
          </a:xfrm>
        </p:spPr>
        <p:txBody>
          <a:bodyPr/>
          <a:lstStyle/>
          <a:p>
            <a:pPr algn="l" rtl="0"/>
            <a:r>
              <a:rPr lang="ru-Ru" b="0" i="0" u="none" baseline="0">
                <a:solidFill>
                  <a:srgbClr val="C00000"/>
                </a:solidFill>
                <a:latin typeface="Arial" panose="020B0604020202020204" pitchFamily="34" charset="0"/>
                <a:ea typeface="Gill Sans MT" panose="020B0502020104020203" pitchFamily="34" charset="0"/>
                <a:cs typeface="Arial" panose="020B0604020202020204" pitchFamily="34" charset="0"/>
              </a:rPr>
              <a:t>Автоматизированный:  Пузырьковая диаграмма</a:t>
            </a:r>
            <a:endParaRPr lang="ru-Ru" dirty="0">
              <a:latin typeface="Arial" panose="020B0604020202020204" pitchFamily="34" charset="0"/>
              <a:cs typeface="Arial" panose="020B0604020202020204" pitchFamily="34" charset="0"/>
            </a:endParaRPr>
          </a:p>
        </p:txBody>
      </p:sp>
      <p:sp>
        <p:nvSpPr>
          <p:cNvPr id="3" name="Content Placeholder 2">
            <a:extLst>
              <a:ext uri="{FF2B5EF4-FFF2-40B4-BE49-F238E27FC236}">
                <a16:creationId xmlns:a16="http://schemas.microsoft.com/office/drawing/2014/main" id="{776C7D38-01C2-4117-9740-DDB4D83F2335}"/>
              </a:ext>
            </a:extLst>
          </p:cNvPr>
          <p:cNvSpPr>
            <a:spLocks noGrp="1"/>
          </p:cNvSpPr>
          <p:nvPr>
            <p:ph idx="1"/>
          </p:nvPr>
        </p:nvSpPr>
        <p:spPr/>
        <p:txBody>
          <a:bodyPr/>
          <a:lstStyle/>
          <a:p>
            <a:endParaRPr lang="ru-Ru">
              <a:latin typeface="Arial" panose="020B0604020202020204" pitchFamily="34" charset="0"/>
              <a:cs typeface="Arial" panose="020B0604020202020204" pitchFamily="34" charset="0"/>
            </a:endParaRPr>
          </a:p>
        </p:txBody>
      </p:sp>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82035" y="1217851"/>
            <a:ext cx="10627929" cy="473092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30274021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a:xfrm>
            <a:off x="9144000" y="6392707"/>
            <a:ext cx="2844800" cy="276999"/>
          </a:xfrm>
        </p:spPr>
        <p:txBody>
          <a:bodyPr/>
          <a:lstStyle/>
          <a:p>
            <a:pPr marL="0" marR="0" lvl="0" indent="0" algn="r" defTabSz="914400" rtl="0" eaLnBrk="1" fontAlgn="auto" latinLnBrk="0" hangingPunct="1">
              <a:spcBef>
                <a:spcPts val="0"/>
              </a:spcBef>
              <a:spcAft>
                <a:spcPts val="0"/>
              </a:spcAft>
              <a:buClrTx/>
              <a:buSzTx/>
              <a:buFontTx/>
              <a:buNone/>
              <a:tabLst/>
              <a:defRPr/>
            </a:pPr>
            <a:fld id="{00000000-1234-1234-1234-123412341234}" type="slidenum">
              <a:rPr kumimoji="0" sz="1200" b="0" i="0" u="none" strike="noStrike" kern="1200" cap="none" spc="0" normalizeH="0" baseline="0">
                <a:ln>
                  <a:noFill/>
                </a:ln>
                <a:solidFill>
                  <a:prstClr val="black">
                    <a:tint val="75000"/>
                  </a:prstClr>
                </a:solidFill>
                <a:effectLst/>
                <a:uLnTx/>
                <a:uFillTx/>
                <a:latin typeface="Arial" panose="020B0604020202020204" pitchFamily="34" charset="0"/>
                <a:cs typeface="Arial" panose="020B0604020202020204" pitchFamily="34" charset="0"/>
              </a:rPr>
              <a:pPr marL="0" marR="0" lvl="0" indent="0" algn="r" defTabSz="914400" rtl="0" eaLnBrk="1" fontAlgn="auto" latinLnBrk="0" hangingPunct="1">
                <a:spcBef>
                  <a:spcPts val="0"/>
                </a:spcBef>
                <a:spcAft>
                  <a:spcPts val="0"/>
                </a:spcAft>
                <a:buClrTx/>
                <a:buSzTx/>
                <a:buFontTx/>
                <a:buNone/>
                <a:tabLst/>
                <a:defRPr/>
              </a:pPr>
              <a:t>27</a:t>
            </a:fld>
            <a:endParaRPr kumimoji="0" lang="ru-Ru" sz="1200" b="0" i="0" u="none" strike="noStrike" kern="1200" cap="none" spc="0" normalizeH="0" baseline="0" noProof="0" dirty="0">
              <a:ln>
                <a:noFill/>
              </a:ln>
              <a:solidFill>
                <a:prstClr val="black">
                  <a:tint val="75000"/>
                </a:prstClr>
              </a:solidFill>
              <a:effectLst/>
              <a:uLnTx/>
              <a:uFillTx/>
              <a:latin typeface="Arial" panose="020B0604020202020204" pitchFamily="34" charset="0"/>
              <a:cs typeface="Arial" panose="020B0604020202020204" pitchFamily="34" charset="0"/>
            </a:endParaRPr>
          </a:p>
        </p:txBody>
      </p:sp>
      <p:sp>
        <p:nvSpPr>
          <p:cNvPr id="3" name="Title 2"/>
          <p:cNvSpPr>
            <a:spLocks noGrp="1"/>
          </p:cNvSpPr>
          <p:nvPr>
            <p:ph type="title"/>
          </p:nvPr>
        </p:nvSpPr>
        <p:spPr/>
        <p:txBody>
          <a:bodyPr>
            <a:noAutofit/>
          </a:bodyPr>
          <a:lstStyle/>
          <a:p>
            <a:pPr algn="l" rtl="0"/>
            <a:r>
              <a:rPr lang="ru-Ru" sz="3200" b="0" i="0" u="none" baseline="0">
                <a:solidFill>
                  <a:srgbClr val="C00000"/>
                </a:solidFill>
                <a:latin typeface="Arial" panose="020B0604020202020204" pitchFamily="34" charset="0"/>
                <a:ea typeface="Gill Sans MT" panose="020B0502020104020203" pitchFamily="34" charset="0"/>
                <a:cs typeface="Arial" panose="020B0604020202020204" pitchFamily="34" charset="0"/>
              </a:rPr>
              <a:t>Для чего нужны диаграммы, тепловые и пузырьковые карты?</a:t>
            </a:r>
          </a:p>
        </p:txBody>
      </p:sp>
      <p:sp>
        <p:nvSpPr>
          <p:cNvPr id="4" name="Text Placeholder 3"/>
          <p:cNvSpPr>
            <a:spLocks noGrp="1"/>
          </p:cNvSpPr>
          <p:nvPr>
            <p:ph idx="1"/>
          </p:nvPr>
        </p:nvSpPr>
        <p:spPr/>
        <p:txBody>
          <a:bodyPr>
            <a:noAutofit/>
          </a:bodyPr>
          <a:lstStyle/>
          <a:p>
            <a:pPr algn="l" rtl="0">
              <a:lnSpc>
                <a:spcPct val="120000"/>
              </a:lnSpc>
            </a:pPr>
            <a:r>
              <a:rPr lang="ru-Ru" sz="2400" b="0" i="0" u="none" baseline="0">
                <a:latin typeface="Arial" panose="020B0604020202020204" pitchFamily="34" charset="0"/>
                <a:ea typeface="Gill Sans MT" panose="020B0502020104020203" pitchFamily="34" charset="0"/>
                <a:cs typeface="Arial" panose="020B0604020202020204" pitchFamily="34" charset="0"/>
              </a:rPr>
              <a:t>Визуально смешиваются показатели, расположенные близко друг к другу = данные выборочные, а не измеренные с точностью</a:t>
            </a:r>
          </a:p>
          <a:p>
            <a:pPr algn="l" rtl="0">
              <a:lnSpc>
                <a:spcPct val="120000"/>
              </a:lnSpc>
            </a:pPr>
            <a:r>
              <a:rPr lang="ru-Ru" sz="2400" b="0" i="0" u="none" baseline="0">
                <a:latin typeface="Arial" panose="020B0604020202020204" pitchFamily="34" charset="0"/>
                <a:ea typeface="Gill Sans MT" panose="020B0502020104020203" pitchFamily="34" charset="0"/>
                <a:cs typeface="Arial" panose="020B0604020202020204" pitchFamily="34" charset="0"/>
              </a:rPr>
              <a:t>Идентифицируются общие области сильных/слабых сторон</a:t>
            </a:r>
          </a:p>
          <a:p>
            <a:pPr lvl="1" algn="l" rtl="0">
              <a:lnSpc>
                <a:spcPct val="120000"/>
              </a:lnSpc>
            </a:pPr>
            <a:r>
              <a:rPr lang="ru-Ru" sz="2400" b="0" i="0" u="none" baseline="0">
                <a:latin typeface="Arial" panose="020B0604020202020204" pitchFamily="34" charset="0"/>
                <a:ea typeface="Gill Sans MT" panose="020B0502020104020203" pitchFamily="34" charset="0"/>
                <a:cs typeface="Arial" panose="020B0604020202020204" pitchFamily="34" charset="0"/>
              </a:rPr>
              <a:t>Обеспечивается более глубокое изучение и понимание данных</a:t>
            </a:r>
          </a:p>
          <a:p>
            <a:pPr algn="l" rtl="0">
              <a:lnSpc>
                <a:spcPct val="120000"/>
              </a:lnSpc>
            </a:pPr>
            <a:r>
              <a:rPr lang="ru-Ru" sz="2400" b="0" i="0" u="none" baseline="0">
                <a:latin typeface="Arial" panose="020B0604020202020204" pitchFamily="34" charset="0"/>
                <a:ea typeface="Gill Sans MT" panose="020B0502020104020203" pitchFamily="34" charset="0"/>
                <a:cs typeface="Arial" panose="020B0604020202020204" pitchFamily="34" charset="0"/>
              </a:rPr>
              <a:t>Также создается числовая версия тепловой карты (со средними значениями и диапазонами)</a:t>
            </a:r>
          </a:p>
          <a:p>
            <a:pPr>
              <a:lnSpc>
                <a:spcPct val="120000"/>
              </a:lnSpc>
            </a:pPr>
            <a:endParaRPr lang="ru-Ru" sz="1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12758081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a:xfrm>
            <a:off x="9144000" y="6392707"/>
            <a:ext cx="2844800" cy="276999"/>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0000000-1234-1234-1234-123412341234}" type="slidenum">
              <a:rPr kumimoji="0" sz="1200" b="0" i="0" u="none" strike="noStrike" kern="1200" cap="none" spc="0" normalizeH="0" baseline="0">
                <a:ln>
                  <a:noFill/>
                </a:ln>
                <a:solidFill>
                  <a:prstClr val="black">
                    <a:tint val="75000"/>
                  </a:prstClr>
                </a:solidFill>
                <a:effectLst/>
                <a:uLnTx/>
                <a:uFillTx/>
                <a:latin typeface="Arial" panose="020B0604020202020204" pitchFamily="34" charset="0"/>
                <a:cs typeface="Arial" panose="020B0604020202020204"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28</a:t>
            </a:fld>
            <a:endParaRPr kumimoji="0" lang="ru-Ru" sz="1200" b="0" i="0" u="none" strike="noStrike" kern="1200" cap="none" spc="0" normalizeH="0" baseline="0" noProof="0" dirty="0">
              <a:ln>
                <a:noFill/>
              </a:ln>
              <a:solidFill>
                <a:prstClr val="black">
                  <a:tint val="75000"/>
                </a:prstClr>
              </a:solidFill>
              <a:effectLst/>
              <a:uLnTx/>
              <a:uFillTx/>
              <a:latin typeface="Arial" panose="020B0604020202020204" pitchFamily="34" charset="0"/>
              <a:cs typeface="Arial" panose="020B0604020202020204" pitchFamily="34" charset="0"/>
            </a:endParaRPr>
          </a:p>
        </p:txBody>
      </p:sp>
      <p:sp>
        <p:nvSpPr>
          <p:cNvPr id="3" name="Title 2"/>
          <p:cNvSpPr>
            <a:spLocks noGrp="1"/>
          </p:cNvSpPr>
          <p:nvPr>
            <p:ph type="title"/>
          </p:nvPr>
        </p:nvSpPr>
        <p:spPr>
          <a:xfrm>
            <a:off x="767852" y="0"/>
            <a:ext cx="10363200" cy="1240395"/>
          </a:xfrm>
        </p:spPr>
        <p:txBody>
          <a:bodyPr>
            <a:noAutofit/>
          </a:bodyPr>
          <a:lstStyle/>
          <a:p>
            <a:pPr algn="l" rtl="0"/>
            <a:r>
              <a:rPr lang="ru-Ru" sz="3200" b="0" i="0" u="none" baseline="0">
                <a:solidFill>
                  <a:srgbClr val="C00000"/>
                </a:solidFill>
                <a:latin typeface="Arial" panose="020B0604020202020204" pitchFamily="34" charset="0"/>
                <a:ea typeface="Gill Sans MT" panose="020B0502020104020203" pitchFamily="34" charset="0"/>
                <a:cs typeface="Arial" panose="020B0604020202020204" pitchFamily="34" charset="0"/>
              </a:rPr>
              <a:t>Описательные таблицы:  Процент наличия «основных» позиций</a:t>
            </a:r>
          </a:p>
        </p:txBody>
      </p:sp>
      <p:graphicFrame>
        <p:nvGraphicFramePr>
          <p:cNvPr id="8" name="Table 7">
            <a:extLst>
              <a:ext uri="{FF2B5EF4-FFF2-40B4-BE49-F238E27FC236}">
                <a16:creationId xmlns:a16="http://schemas.microsoft.com/office/drawing/2014/main" id="{5F3146BE-416F-4229-BD23-C2DF27DD8A46}"/>
              </a:ext>
            </a:extLst>
          </p:cNvPr>
          <p:cNvGraphicFramePr>
            <a:graphicFrameLocks noGrp="1"/>
          </p:cNvGraphicFramePr>
          <p:nvPr>
            <p:extLst>
              <p:ext uri="{D42A27DB-BD31-4B8C-83A1-F6EECF244321}">
                <p14:modId xmlns:p14="http://schemas.microsoft.com/office/powerpoint/2010/main" val="2759859842"/>
              </p:ext>
            </p:extLst>
          </p:nvPr>
        </p:nvGraphicFramePr>
        <p:xfrm>
          <a:off x="767852" y="1323087"/>
          <a:ext cx="10341583" cy="5421314"/>
        </p:xfrm>
        <a:graphic>
          <a:graphicData uri="http://schemas.openxmlformats.org/drawingml/2006/table">
            <a:tbl>
              <a:tblPr firstRow="1" firstCol="1" bandRow="1">
                <a:tableStyleId>{5C22544A-7EE6-4342-B048-85BDC9FD1C3A}</a:tableStyleId>
              </a:tblPr>
              <a:tblGrid>
                <a:gridCol w="8630971">
                  <a:extLst>
                    <a:ext uri="{9D8B030D-6E8A-4147-A177-3AD203B41FA5}">
                      <a16:colId xmlns:a16="http://schemas.microsoft.com/office/drawing/2014/main" val="3645446784"/>
                    </a:ext>
                  </a:extLst>
                </a:gridCol>
                <a:gridCol w="1710612">
                  <a:extLst>
                    <a:ext uri="{9D8B030D-6E8A-4147-A177-3AD203B41FA5}">
                      <a16:colId xmlns:a16="http://schemas.microsoft.com/office/drawing/2014/main" val="795874102"/>
                    </a:ext>
                  </a:extLst>
                </a:gridCol>
              </a:tblGrid>
              <a:tr h="584939">
                <a:tc>
                  <a:txBody>
                    <a:bodyPr/>
                    <a:lstStyle/>
                    <a:p>
                      <a:pPr marL="0" marR="0" algn="l" rtl="0">
                        <a:lnSpc>
                          <a:spcPts val="1400"/>
                        </a:lnSpc>
                        <a:spcBef>
                          <a:spcPts val="0"/>
                        </a:spcBef>
                        <a:spcAft>
                          <a:spcPts val="0"/>
                        </a:spcAft>
                      </a:pPr>
                      <a:r>
                        <a:rPr lang="ru-Ru" sz="1100" b="1" i="0" u="none" baseline="0">
                          <a:effectLst/>
                          <a:latin typeface="Arial" panose="020B0604020202020204" pitchFamily="34" charset="0"/>
                          <a:ea typeface="Gill Sans MT" panose="020B0502020104020203" pitchFamily="34" charset="0"/>
                          <a:cs typeface="Arial" panose="020B0604020202020204" pitchFamily="34" charset="0"/>
                        </a:rPr>
                        <a:t>Таблица 35. Достижение ключевых возможностей в сфере организации сбора и удаления отходов</a:t>
                      </a:r>
                      <a:endParaRPr lang="ru-Ru" sz="1100" dirty="0">
                        <a:solidFill>
                          <a:srgbClr val="595959"/>
                        </a:solidFill>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nchor="ctr"/>
                </a:tc>
                <a:tc>
                  <a:txBody>
                    <a:bodyPr/>
                    <a:lstStyle/>
                    <a:p>
                      <a:pPr marL="0" marR="0" algn="l" rtl="0">
                        <a:lnSpc>
                          <a:spcPts val="1400"/>
                        </a:lnSpc>
                        <a:spcBef>
                          <a:spcPts val="0"/>
                        </a:spcBef>
                        <a:spcAft>
                          <a:spcPts val="0"/>
                        </a:spcAft>
                      </a:pPr>
                      <a:r>
                        <a:rPr lang="ru-Ru" sz="600" b="0" i="0" u="none" baseline="0">
                          <a:effectLst/>
                          <a:latin typeface="Arial" panose="020B0604020202020204" pitchFamily="34" charset="0"/>
                          <a:ea typeface="Gill Sans MT" panose="020B0502020104020203" pitchFamily="34" charset="0"/>
                          <a:cs typeface="Arial" panose="020B0604020202020204" pitchFamily="34" charset="0"/>
                        </a:rPr>
                        <a:t> </a:t>
                      </a:r>
                      <a:endParaRPr lang="ru-Ru" sz="900" dirty="0">
                        <a:solidFill>
                          <a:srgbClr val="595959"/>
                        </a:solidFill>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nchor="ctr"/>
                </a:tc>
                <a:extLst>
                  <a:ext uri="{0D108BD9-81ED-4DB2-BD59-A6C34878D82A}">
                    <a16:rowId xmlns:a16="http://schemas.microsoft.com/office/drawing/2014/main" val="745888896"/>
                  </a:ext>
                </a:extLst>
              </a:tr>
              <a:tr h="487746">
                <a:tc>
                  <a:txBody>
                    <a:bodyPr/>
                    <a:lstStyle/>
                    <a:p>
                      <a:pPr marL="0" marR="0" algn="l" rtl="0">
                        <a:lnSpc>
                          <a:spcPct val="100000"/>
                        </a:lnSpc>
                        <a:spcBef>
                          <a:spcPts val="0"/>
                        </a:spcBef>
                        <a:spcAft>
                          <a:spcPts val="0"/>
                        </a:spcAft>
                      </a:pPr>
                      <a:r>
                        <a:rPr lang="ru-Ru" sz="1100" b="1" i="0" u="none" baseline="0">
                          <a:effectLst/>
                          <a:latin typeface="Arial" panose="020B0604020202020204" pitchFamily="34" charset="0"/>
                          <a:ea typeface="Gill Sans MT" panose="020B0502020104020203" pitchFamily="34" charset="0"/>
                          <a:cs typeface="Arial" panose="020B0604020202020204" pitchFamily="34" charset="0"/>
                        </a:rPr>
                        <a:t>ВОЗМОЖНОСТИ НА УРОВНЕ РАЙОННОЙ БОЛЬНИЦЫ</a:t>
                      </a:r>
                      <a:endParaRPr lang="ru-Ru" sz="1100" dirty="0">
                        <a:solidFill>
                          <a:srgbClr val="595959"/>
                        </a:solidFill>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nchor="ctr"/>
                </a:tc>
                <a:tc>
                  <a:txBody>
                    <a:bodyPr/>
                    <a:lstStyle/>
                    <a:p>
                      <a:pPr marL="0" marR="0" algn="ctr" rtl="0">
                        <a:lnSpc>
                          <a:spcPts val="1400"/>
                        </a:lnSpc>
                        <a:spcBef>
                          <a:spcPts val="0"/>
                        </a:spcBef>
                        <a:spcAft>
                          <a:spcPts val="0"/>
                        </a:spcAft>
                      </a:pPr>
                      <a:r>
                        <a:rPr lang="ru-Ru" sz="1200" b="0" i="0" u="none" baseline="0">
                          <a:effectLst/>
                          <a:latin typeface="Arial" panose="020B0604020202020204" pitchFamily="34" charset="0"/>
                          <a:ea typeface="Gill Sans MT" panose="020B0502020104020203" pitchFamily="34" charset="0"/>
                          <a:cs typeface="Arial" panose="020B0604020202020204" pitchFamily="34" charset="0"/>
                        </a:rPr>
                        <a:t>% достигнутых показателей по учреждениям</a:t>
                      </a:r>
                      <a:endParaRPr lang="ru-Ru" sz="1200" dirty="0">
                        <a:solidFill>
                          <a:srgbClr val="595959"/>
                        </a:solidFill>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nchor="ctr"/>
                </a:tc>
                <a:extLst>
                  <a:ext uri="{0D108BD9-81ED-4DB2-BD59-A6C34878D82A}">
                    <a16:rowId xmlns:a16="http://schemas.microsoft.com/office/drawing/2014/main" val="2327803682"/>
                  </a:ext>
                </a:extLst>
              </a:tr>
              <a:tr h="281827">
                <a:tc>
                  <a:txBody>
                    <a:bodyPr/>
                    <a:lstStyle/>
                    <a:p>
                      <a:pPr marL="0" marR="0" algn="l" rtl="0">
                        <a:lnSpc>
                          <a:spcPct val="100000"/>
                        </a:lnSpc>
                        <a:spcBef>
                          <a:spcPts val="0"/>
                        </a:spcBef>
                        <a:spcAft>
                          <a:spcPts val="0"/>
                        </a:spcAft>
                      </a:pPr>
                      <a:r>
                        <a:rPr lang="ru-Ru" sz="1200" b="0" i="0" u="none" baseline="0">
                          <a:solidFill>
                            <a:schemeClr val="tx1"/>
                          </a:solidFill>
                          <a:effectLst/>
                          <a:latin typeface="Arial" panose="020B0604020202020204" pitchFamily="34" charset="0"/>
                          <a:ea typeface="Gill Sans MT" panose="020B0502020104020203" pitchFamily="34" charset="0"/>
                          <a:cs typeface="Arial" panose="020B0604020202020204" pitchFamily="34" charset="0"/>
                        </a:rPr>
                        <a:t>Одобренные стандартные операционные процедуры организации сбора и удаления отходов на месте и доступны для персонала. </a:t>
                      </a:r>
                      <a:endParaRPr lang="ru-Ru" sz="1200" b="0" dirty="0">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nchor="ctr">
                    <a:solidFill>
                      <a:schemeClr val="bg1">
                        <a:lumMod val="85000"/>
                      </a:schemeClr>
                    </a:solidFill>
                  </a:tcPr>
                </a:tc>
                <a:tc>
                  <a:txBody>
                    <a:bodyPr/>
                    <a:lstStyle/>
                    <a:p>
                      <a:pPr marL="0" marR="0" algn="ctr" rtl="0">
                        <a:lnSpc>
                          <a:spcPts val="1400"/>
                        </a:lnSpc>
                        <a:spcBef>
                          <a:spcPts val="0"/>
                        </a:spcBef>
                        <a:spcAft>
                          <a:spcPts val="0"/>
                        </a:spcAft>
                      </a:pPr>
                      <a:r>
                        <a:rPr lang="ru-Ru" sz="1200" b="0" i="0" u="none" baseline="0">
                          <a:effectLst/>
                          <a:latin typeface="Arial" panose="020B0604020202020204" pitchFamily="34" charset="0"/>
                          <a:ea typeface="Gill Sans MT" panose="020B0502020104020203" pitchFamily="34" charset="0"/>
                          <a:cs typeface="Arial" panose="020B0604020202020204" pitchFamily="34" charset="0"/>
                        </a:rPr>
                        <a:t>94 %</a:t>
                      </a:r>
                      <a:endParaRPr lang="ru-Ru" sz="1200" dirty="0">
                        <a:solidFill>
                          <a:srgbClr val="595959"/>
                        </a:solidFill>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nchor="ctr"/>
                </a:tc>
                <a:extLst>
                  <a:ext uri="{0D108BD9-81ED-4DB2-BD59-A6C34878D82A}">
                    <a16:rowId xmlns:a16="http://schemas.microsoft.com/office/drawing/2014/main" val="2253187245"/>
                  </a:ext>
                </a:extLst>
              </a:tr>
              <a:tr h="301337">
                <a:tc>
                  <a:txBody>
                    <a:bodyPr/>
                    <a:lstStyle/>
                    <a:p>
                      <a:pPr marL="0" marR="0" algn="l" rtl="0">
                        <a:lnSpc>
                          <a:spcPct val="100000"/>
                        </a:lnSpc>
                        <a:spcBef>
                          <a:spcPts val="0"/>
                        </a:spcBef>
                        <a:spcAft>
                          <a:spcPts val="0"/>
                        </a:spcAft>
                      </a:pPr>
                      <a:r>
                        <a:rPr lang="ru-Ru" sz="1200" b="0" i="0" u="none" baseline="0">
                          <a:solidFill>
                            <a:schemeClr val="tx1"/>
                          </a:solidFill>
                          <a:effectLst/>
                          <a:latin typeface="Arial" panose="020B0604020202020204" pitchFamily="34" charset="0"/>
                          <a:ea typeface="Gill Sans MT" panose="020B0502020104020203" pitchFamily="34" charset="0"/>
                          <a:cs typeface="Arial" panose="020B0604020202020204" pitchFamily="34" charset="0"/>
                        </a:rPr>
                        <a:t>Стандартные операционные процедуры организации сбора и удаления отходов включают процедуры утилизации.</a:t>
                      </a:r>
                      <a:endParaRPr lang="ru-Ru" sz="1200" b="0" dirty="0">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nchor="ctr">
                    <a:solidFill>
                      <a:schemeClr val="bg1">
                        <a:lumMod val="85000"/>
                      </a:schemeClr>
                    </a:solidFill>
                  </a:tcPr>
                </a:tc>
                <a:tc>
                  <a:txBody>
                    <a:bodyPr/>
                    <a:lstStyle/>
                    <a:p>
                      <a:pPr marL="0" marR="0" algn="ctr" rtl="0">
                        <a:lnSpc>
                          <a:spcPts val="1400"/>
                        </a:lnSpc>
                        <a:spcBef>
                          <a:spcPts val="0"/>
                        </a:spcBef>
                        <a:spcAft>
                          <a:spcPts val="0"/>
                        </a:spcAft>
                      </a:pPr>
                      <a:r>
                        <a:rPr lang="ru-Ru" sz="1200" b="0" i="0" u="none" baseline="0">
                          <a:effectLst/>
                          <a:latin typeface="Arial" panose="020B0604020202020204" pitchFamily="34" charset="0"/>
                          <a:ea typeface="Gill Sans MT" panose="020B0502020104020203" pitchFamily="34" charset="0"/>
                          <a:cs typeface="Arial" panose="020B0604020202020204" pitchFamily="34" charset="0"/>
                        </a:rPr>
                        <a:t>83 %</a:t>
                      </a:r>
                      <a:endParaRPr lang="ru-Ru" sz="1200" dirty="0">
                        <a:solidFill>
                          <a:srgbClr val="595959"/>
                        </a:solidFill>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nchor="ctr"/>
                </a:tc>
                <a:extLst>
                  <a:ext uri="{0D108BD9-81ED-4DB2-BD59-A6C34878D82A}">
                    <a16:rowId xmlns:a16="http://schemas.microsoft.com/office/drawing/2014/main" val="3786461534"/>
                  </a:ext>
                </a:extLst>
              </a:tr>
              <a:tr h="403986">
                <a:tc>
                  <a:txBody>
                    <a:bodyPr/>
                    <a:lstStyle/>
                    <a:p>
                      <a:pPr marL="0" marR="0" algn="l" rtl="0">
                        <a:lnSpc>
                          <a:spcPct val="100000"/>
                        </a:lnSpc>
                        <a:spcBef>
                          <a:spcPts val="0"/>
                        </a:spcBef>
                        <a:spcAft>
                          <a:spcPts val="0"/>
                        </a:spcAft>
                      </a:pPr>
                      <a:r>
                        <a:rPr lang="ru-Ru" sz="1200" b="0" i="0" u="none" baseline="0">
                          <a:solidFill>
                            <a:schemeClr val="tx1"/>
                          </a:solidFill>
                          <a:effectLst/>
                          <a:latin typeface="Arial" panose="020B0604020202020204" pitchFamily="34" charset="0"/>
                          <a:ea typeface="Gill Sans MT" panose="020B0502020104020203" pitchFamily="34" charset="0"/>
                          <a:cs typeface="Arial" panose="020B0604020202020204" pitchFamily="34" charset="0"/>
                        </a:rPr>
                        <a:t>Фармацевтические продукты, не подлежащие дальнейшему использованию, хранятся отдельно.</a:t>
                      </a:r>
                      <a:endParaRPr lang="ru-Ru" sz="1200" b="0" dirty="0">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nchor="ctr">
                    <a:solidFill>
                      <a:schemeClr val="bg1">
                        <a:lumMod val="85000"/>
                      </a:schemeClr>
                    </a:solidFill>
                  </a:tcPr>
                </a:tc>
                <a:tc>
                  <a:txBody>
                    <a:bodyPr/>
                    <a:lstStyle/>
                    <a:p>
                      <a:pPr marL="0" marR="0" algn="ctr" rtl="0">
                        <a:lnSpc>
                          <a:spcPts val="1400"/>
                        </a:lnSpc>
                        <a:spcBef>
                          <a:spcPts val="0"/>
                        </a:spcBef>
                        <a:spcAft>
                          <a:spcPts val="0"/>
                        </a:spcAft>
                      </a:pPr>
                      <a:r>
                        <a:rPr lang="ru-Ru" sz="1200" b="0" i="0" u="none" baseline="0">
                          <a:effectLst/>
                          <a:latin typeface="Arial" panose="020B0604020202020204" pitchFamily="34" charset="0"/>
                          <a:ea typeface="Gill Sans MT" panose="020B0502020104020203" pitchFamily="34" charset="0"/>
                          <a:cs typeface="Arial" panose="020B0604020202020204" pitchFamily="34" charset="0"/>
                        </a:rPr>
                        <a:t>89 %</a:t>
                      </a:r>
                      <a:endParaRPr lang="ru-Ru" sz="1200" dirty="0">
                        <a:solidFill>
                          <a:srgbClr val="595959"/>
                        </a:solidFill>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nchor="ctr"/>
                </a:tc>
                <a:extLst>
                  <a:ext uri="{0D108BD9-81ED-4DB2-BD59-A6C34878D82A}">
                    <a16:rowId xmlns:a16="http://schemas.microsoft.com/office/drawing/2014/main" val="4263039100"/>
                  </a:ext>
                </a:extLst>
              </a:tr>
              <a:tr h="807974">
                <a:tc>
                  <a:txBody>
                    <a:bodyPr/>
                    <a:lstStyle/>
                    <a:p>
                      <a:pPr marL="0" marR="0" algn="l" rtl="0">
                        <a:lnSpc>
                          <a:spcPct val="100000"/>
                        </a:lnSpc>
                        <a:spcBef>
                          <a:spcPts val="0"/>
                        </a:spcBef>
                        <a:spcAft>
                          <a:spcPts val="0"/>
                        </a:spcAft>
                      </a:pPr>
                      <a:r>
                        <a:rPr lang="ru-Ru" sz="1100" b="1" i="0" u="none" baseline="0">
                          <a:effectLst/>
                          <a:latin typeface="Arial" panose="020B0604020202020204" pitchFamily="34" charset="0"/>
                          <a:ea typeface="Gill Sans MT" panose="020B0502020104020203" pitchFamily="34" charset="0"/>
                          <a:cs typeface="Arial" panose="020B0604020202020204" pitchFamily="34" charset="0"/>
                        </a:rPr>
                        <a:t>ВОЗМОЖНОСТИ НА УРОВНЕ РЕФЕРАЛЬНОЙ БОЛЬНИЦЫ</a:t>
                      </a:r>
                      <a:endParaRPr lang="ru-Ru" sz="1100" dirty="0">
                        <a:solidFill>
                          <a:srgbClr val="595959"/>
                        </a:solidFill>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nchor="ctr"/>
                </a:tc>
                <a:tc>
                  <a:txBody>
                    <a:bodyPr/>
                    <a:lstStyle/>
                    <a:p>
                      <a:pPr marL="0" marR="0" algn="ctr" rtl="0">
                        <a:lnSpc>
                          <a:spcPts val="1400"/>
                        </a:lnSpc>
                        <a:spcBef>
                          <a:spcPts val="0"/>
                        </a:spcBef>
                        <a:spcAft>
                          <a:spcPts val="0"/>
                        </a:spcAft>
                      </a:pPr>
                      <a:r>
                        <a:rPr lang="ru-Ru" sz="1200" b="0" i="0" u="none" baseline="0">
                          <a:effectLst/>
                          <a:latin typeface="Arial" panose="020B0604020202020204" pitchFamily="34" charset="0"/>
                          <a:ea typeface="Gill Sans MT" panose="020B0502020104020203" pitchFamily="34" charset="0"/>
                          <a:cs typeface="Arial" panose="020B0604020202020204" pitchFamily="34" charset="0"/>
                        </a:rPr>
                        <a:t>% достигнутых показателей по учреждениям</a:t>
                      </a:r>
                      <a:endParaRPr lang="ru-Ru" sz="1200" dirty="0">
                        <a:solidFill>
                          <a:srgbClr val="595959"/>
                        </a:solidFill>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nchor="ctr"/>
                </a:tc>
                <a:extLst>
                  <a:ext uri="{0D108BD9-81ED-4DB2-BD59-A6C34878D82A}">
                    <a16:rowId xmlns:a16="http://schemas.microsoft.com/office/drawing/2014/main" val="2445686868"/>
                  </a:ext>
                </a:extLst>
              </a:tr>
              <a:tr h="403986">
                <a:tc>
                  <a:txBody>
                    <a:bodyPr/>
                    <a:lstStyle/>
                    <a:p>
                      <a:pPr marL="0" marR="0" algn="l" rtl="0">
                        <a:lnSpc>
                          <a:spcPct val="100000"/>
                        </a:lnSpc>
                        <a:spcBef>
                          <a:spcPts val="0"/>
                        </a:spcBef>
                        <a:spcAft>
                          <a:spcPts val="0"/>
                        </a:spcAft>
                      </a:pPr>
                      <a:r>
                        <a:rPr lang="ru-Ru" sz="1200" b="0" i="0" u="none" baseline="0">
                          <a:solidFill>
                            <a:schemeClr val="tx1"/>
                          </a:solidFill>
                          <a:effectLst/>
                          <a:latin typeface="Arial" panose="020B0604020202020204" pitchFamily="34" charset="0"/>
                          <a:ea typeface="Gill Sans MT" panose="020B0502020104020203" pitchFamily="34" charset="0"/>
                          <a:cs typeface="Arial" panose="020B0604020202020204" pitchFamily="34" charset="0"/>
                        </a:rPr>
                        <a:t>Одобренные стандартные операционные процедуры организации сбора и удаления отходов на месте и доступны для персонала. </a:t>
                      </a:r>
                      <a:endParaRPr lang="ru-Ru" sz="1200" b="0" dirty="0">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nchor="ctr">
                    <a:solidFill>
                      <a:schemeClr val="bg1">
                        <a:lumMod val="85000"/>
                      </a:schemeClr>
                    </a:solidFill>
                  </a:tcPr>
                </a:tc>
                <a:tc>
                  <a:txBody>
                    <a:bodyPr/>
                    <a:lstStyle/>
                    <a:p>
                      <a:pPr marL="0" marR="0" algn="ctr" rtl="0">
                        <a:lnSpc>
                          <a:spcPts val="1400"/>
                        </a:lnSpc>
                        <a:spcBef>
                          <a:spcPts val="0"/>
                        </a:spcBef>
                        <a:spcAft>
                          <a:spcPts val="0"/>
                        </a:spcAft>
                      </a:pPr>
                      <a:r>
                        <a:rPr lang="ru-Ru" sz="1200" b="0" i="0" u="none" baseline="0">
                          <a:effectLst/>
                          <a:latin typeface="Arial" panose="020B0604020202020204" pitchFamily="34" charset="0"/>
                          <a:ea typeface="Gill Sans MT" panose="020B0502020104020203" pitchFamily="34" charset="0"/>
                          <a:cs typeface="Arial" panose="020B0604020202020204" pitchFamily="34" charset="0"/>
                        </a:rPr>
                        <a:t>100 %</a:t>
                      </a:r>
                      <a:endParaRPr lang="ru-Ru" sz="1200" dirty="0">
                        <a:solidFill>
                          <a:srgbClr val="595959"/>
                        </a:solidFill>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nchor="ctr"/>
                </a:tc>
                <a:extLst>
                  <a:ext uri="{0D108BD9-81ED-4DB2-BD59-A6C34878D82A}">
                    <a16:rowId xmlns:a16="http://schemas.microsoft.com/office/drawing/2014/main" val="48830566"/>
                  </a:ext>
                </a:extLst>
              </a:tr>
              <a:tr h="807974">
                <a:tc>
                  <a:txBody>
                    <a:bodyPr/>
                    <a:lstStyle/>
                    <a:p>
                      <a:pPr marL="0" marR="0" algn="l" rtl="0">
                        <a:lnSpc>
                          <a:spcPct val="100000"/>
                        </a:lnSpc>
                        <a:spcBef>
                          <a:spcPts val="0"/>
                        </a:spcBef>
                        <a:spcAft>
                          <a:spcPts val="0"/>
                        </a:spcAft>
                      </a:pPr>
                      <a:r>
                        <a:rPr lang="ru-Ru" sz="1100" b="1" i="0" u="none" baseline="0">
                          <a:effectLst/>
                          <a:latin typeface="Arial" panose="020B0604020202020204" pitchFamily="34" charset="0"/>
                          <a:ea typeface="Gill Sans MT" panose="020B0502020104020203" pitchFamily="34" charset="0"/>
                          <a:cs typeface="Arial" panose="020B0604020202020204" pitchFamily="34" charset="0"/>
                        </a:rPr>
                        <a:t>ВОЗМОЖНОСТИ НА УРОВНЕ ЦЕНТРАЛЬНОГО СКЛАДА</a:t>
                      </a:r>
                      <a:endParaRPr lang="ru-Ru" sz="1100" dirty="0">
                        <a:solidFill>
                          <a:srgbClr val="595959"/>
                        </a:solidFill>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nchor="ctr"/>
                </a:tc>
                <a:tc>
                  <a:txBody>
                    <a:bodyPr/>
                    <a:lstStyle/>
                    <a:p>
                      <a:pPr marL="0" marR="0" algn="ctr" rtl="0">
                        <a:lnSpc>
                          <a:spcPts val="1400"/>
                        </a:lnSpc>
                        <a:spcBef>
                          <a:spcPts val="0"/>
                        </a:spcBef>
                        <a:spcAft>
                          <a:spcPts val="0"/>
                        </a:spcAft>
                      </a:pPr>
                      <a:r>
                        <a:rPr lang="ru-Ru" sz="1200" b="0" i="0" u="none" baseline="0">
                          <a:effectLst/>
                          <a:latin typeface="Arial" panose="020B0604020202020204" pitchFamily="34" charset="0"/>
                          <a:ea typeface="Gill Sans MT" panose="020B0502020104020203" pitchFamily="34" charset="0"/>
                          <a:cs typeface="Arial" panose="020B0604020202020204" pitchFamily="34" charset="0"/>
                        </a:rPr>
                        <a:t>% достигнутых показателей по учреждениям</a:t>
                      </a:r>
                      <a:endParaRPr lang="ru-Ru" sz="1200" dirty="0">
                        <a:solidFill>
                          <a:srgbClr val="595959"/>
                        </a:solidFill>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nchor="ctr"/>
                </a:tc>
                <a:extLst>
                  <a:ext uri="{0D108BD9-81ED-4DB2-BD59-A6C34878D82A}">
                    <a16:rowId xmlns:a16="http://schemas.microsoft.com/office/drawing/2014/main" val="3262678567"/>
                  </a:ext>
                </a:extLst>
              </a:tr>
              <a:tr h="403986">
                <a:tc>
                  <a:txBody>
                    <a:bodyPr/>
                    <a:lstStyle/>
                    <a:p>
                      <a:pPr marL="0" marR="0" algn="l" rtl="0">
                        <a:lnSpc>
                          <a:spcPct val="100000"/>
                        </a:lnSpc>
                        <a:spcBef>
                          <a:spcPts val="0"/>
                        </a:spcBef>
                        <a:spcAft>
                          <a:spcPts val="0"/>
                        </a:spcAft>
                      </a:pPr>
                      <a:r>
                        <a:rPr lang="ru-Ru" sz="1200" b="0" i="0" u="none" baseline="0">
                          <a:solidFill>
                            <a:schemeClr val="tx1"/>
                          </a:solidFill>
                          <a:effectLst/>
                          <a:latin typeface="Arial" panose="020B0604020202020204" pitchFamily="34" charset="0"/>
                          <a:ea typeface="Gill Sans MT" panose="020B0502020104020203" pitchFamily="34" charset="0"/>
                          <a:cs typeface="Arial" panose="020B0604020202020204" pitchFamily="34" charset="0"/>
                        </a:rPr>
                        <a:t>Одобренные стандартные операционные процедуры организации сбора и удаления отходов на месте и доступны для персонала. </a:t>
                      </a:r>
                      <a:endParaRPr lang="ru-Ru" sz="1200" b="0" dirty="0">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nchor="ctr">
                    <a:solidFill>
                      <a:schemeClr val="bg1">
                        <a:lumMod val="85000"/>
                      </a:schemeClr>
                    </a:solidFill>
                  </a:tcPr>
                </a:tc>
                <a:tc>
                  <a:txBody>
                    <a:bodyPr/>
                    <a:lstStyle/>
                    <a:p>
                      <a:pPr marL="0" marR="0" algn="ctr" rtl="0">
                        <a:lnSpc>
                          <a:spcPts val="1400"/>
                        </a:lnSpc>
                        <a:spcBef>
                          <a:spcPts val="0"/>
                        </a:spcBef>
                        <a:spcAft>
                          <a:spcPts val="0"/>
                        </a:spcAft>
                      </a:pPr>
                      <a:r>
                        <a:rPr lang="ru-Ru" sz="1200" b="0" i="0" u="none" baseline="0">
                          <a:effectLst/>
                          <a:latin typeface="Arial" panose="020B0604020202020204" pitchFamily="34" charset="0"/>
                          <a:ea typeface="Gill Sans MT" panose="020B0502020104020203" pitchFamily="34" charset="0"/>
                          <a:cs typeface="Arial" panose="020B0604020202020204" pitchFamily="34" charset="0"/>
                        </a:rPr>
                        <a:t>100 %</a:t>
                      </a:r>
                      <a:endParaRPr lang="ru-Ru" sz="1200" dirty="0">
                        <a:solidFill>
                          <a:srgbClr val="595959"/>
                        </a:solidFill>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nchor="ctr"/>
                </a:tc>
                <a:extLst>
                  <a:ext uri="{0D108BD9-81ED-4DB2-BD59-A6C34878D82A}">
                    <a16:rowId xmlns:a16="http://schemas.microsoft.com/office/drawing/2014/main" val="2649057014"/>
                  </a:ext>
                </a:extLst>
              </a:tr>
              <a:tr h="403986">
                <a:tc>
                  <a:txBody>
                    <a:bodyPr/>
                    <a:lstStyle/>
                    <a:p>
                      <a:pPr marL="0" marR="0" algn="l" rtl="0">
                        <a:lnSpc>
                          <a:spcPct val="100000"/>
                        </a:lnSpc>
                        <a:spcBef>
                          <a:spcPts val="0"/>
                        </a:spcBef>
                        <a:spcAft>
                          <a:spcPts val="0"/>
                        </a:spcAft>
                      </a:pPr>
                      <a:r>
                        <a:rPr lang="ru-Ru" sz="1200" b="0" i="0" u="none" baseline="0">
                          <a:solidFill>
                            <a:schemeClr val="tx1"/>
                          </a:solidFill>
                          <a:effectLst/>
                          <a:latin typeface="Arial" panose="020B0604020202020204" pitchFamily="34" charset="0"/>
                          <a:ea typeface="Gill Sans MT" panose="020B0502020104020203" pitchFamily="34" charset="0"/>
                          <a:cs typeface="Arial" panose="020B0604020202020204" pitchFamily="34" charset="0"/>
                        </a:rPr>
                        <a:t>Стандартные операционные процедуры организации сбора и удаления отходов включают процедуры утилизации.</a:t>
                      </a:r>
                      <a:endParaRPr lang="ru-Ru" sz="1200" b="0" dirty="0">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nchor="ctr">
                    <a:solidFill>
                      <a:schemeClr val="bg1">
                        <a:lumMod val="85000"/>
                      </a:schemeClr>
                    </a:solidFill>
                  </a:tcPr>
                </a:tc>
                <a:tc>
                  <a:txBody>
                    <a:bodyPr/>
                    <a:lstStyle/>
                    <a:p>
                      <a:pPr marL="0" marR="0" algn="ctr" rtl="0">
                        <a:lnSpc>
                          <a:spcPts val="1400"/>
                        </a:lnSpc>
                        <a:spcBef>
                          <a:spcPts val="0"/>
                        </a:spcBef>
                        <a:spcAft>
                          <a:spcPts val="0"/>
                        </a:spcAft>
                      </a:pPr>
                      <a:r>
                        <a:rPr lang="ru-Ru" sz="1200" b="0" i="0" u="none" baseline="0">
                          <a:effectLst/>
                          <a:latin typeface="Arial" panose="020B0604020202020204" pitchFamily="34" charset="0"/>
                          <a:ea typeface="Gill Sans MT" panose="020B0502020104020203" pitchFamily="34" charset="0"/>
                          <a:cs typeface="Arial" panose="020B0604020202020204" pitchFamily="34" charset="0"/>
                        </a:rPr>
                        <a:t>100 %</a:t>
                      </a:r>
                      <a:endParaRPr lang="ru-Ru" sz="1200" dirty="0">
                        <a:solidFill>
                          <a:srgbClr val="595959"/>
                        </a:solidFill>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nchor="ctr"/>
                </a:tc>
                <a:extLst>
                  <a:ext uri="{0D108BD9-81ED-4DB2-BD59-A6C34878D82A}">
                    <a16:rowId xmlns:a16="http://schemas.microsoft.com/office/drawing/2014/main" val="3614280940"/>
                  </a:ext>
                </a:extLst>
              </a:tr>
              <a:tr h="403986">
                <a:tc>
                  <a:txBody>
                    <a:bodyPr/>
                    <a:lstStyle/>
                    <a:p>
                      <a:pPr marL="0" marR="0" algn="l" rtl="0">
                        <a:lnSpc>
                          <a:spcPct val="100000"/>
                        </a:lnSpc>
                        <a:spcBef>
                          <a:spcPts val="0"/>
                        </a:spcBef>
                        <a:spcAft>
                          <a:spcPts val="0"/>
                        </a:spcAft>
                      </a:pPr>
                      <a:r>
                        <a:rPr lang="ru-Ru" sz="1200" b="0" i="0" u="none" baseline="0">
                          <a:solidFill>
                            <a:schemeClr val="tx1"/>
                          </a:solidFill>
                          <a:effectLst/>
                          <a:latin typeface="Arial" panose="020B0604020202020204" pitchFamily="34" charset="0"/>
                          <a:ea typeface="Gill Sans MT" panose="020B0502020104020203" pitchFamily="34" charset="0"/>
                          <a:cs typeface="Arial" panose="020B0604020202020204" pitchFamily="34" charset="0"/>
                        </a:rPr>
                        <a:t>Фармацевтические продукты, не подлежащие дальнейшему использованию, хранятся отдельно.</a:t>
                      </a:r>
                      <a:endParaRPr lang="ru-Ru" sz="1200" b="0" dirty="0">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nchor="ctr">
                    <a:solidFill>
                      <a:schemeClr val="bg1">
                        <a:lumMod val="85000"/>
                      </a:schemeClr>
                    </a:solidFill>
                  </a:tcPr>
                </a:tc>
                <a:tc>
                  <a:txBody>
                    <a:bodyPr/>
                    <a:lstStyle/>
                    <a:p>
                      <a:pPr marL="0" marR="0" algn="ctr" rtl="0">
                        <a:lnSpc>
                          <a:spcPts val="1400"/>
                        </a:lnSpc>
                        <a:spcBef>
                          <a:spcPts val="0"/>
                        </a:spcBef>
                        <a:spcAft>
                          <a:spcPts val="0"/>
                        </a:spcAft>
                      </a:pPr>
                      <a:r>
                        <a:rPr lang="ru-Ru" sz="1200" b="0" i="0" u="none" baseline="0">
                          <a:effectLst/>
                          <a:latin typeface="Arial" panose="020B0604020202020204" pitchFamily="34" charset="0"/>
                          <a:ea typeface="Gill Sans MT" panose="020B0502020104020203" pitchFamily="34" charset="0"/>
                          <a:cs typeface="Arial" panose="020B0604020202020204" pitchFamily="34" charset="0"/>
                        </a:rPr>
                        <a:t>100 %</a:t>
                      </a:r>
                      <a:endParaRPr lang="ru-Ru" sz="1200" dirty="0">
                        <a:solidFill>
                          <a:srgbClr val="595959"/>
                        </a:solidFill>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nchor="ctr"/>
                </a:tc>
                <a:extLst>
                  <a:ext uri="{0D108BD9-81ED-4DB2-BD59-A6C34878D82A}">
                    <a16:rowId xmlns:a16="http://schemas.microsoft.com/office/drawing/2014/main" val="2322296006"/>
                  </a:ext>
                </a:extLst>
              </a:tr>
            </a:tbl>
          </a:graphicData>
        </a:graphic>
      </p:graphicFrame>
    </p:spTree>
    <p:extLst>
      <p:ext uri="{BB962C8B-B14F-4D97-AF65-F5344CB8AC3E}">
        <p14:creationId xmlns:p14="http://schemas.microsoft.com/office/powerpoint/2010/main" val="273785984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B6D6D2B3-94D7-49B8-879E-F0CA02023472}"/>
              </a:ext>
            </a:extLst>
          </p:cNvPr>
          <p:cNvSpPr>
            <a:spLocks noGrp="1"/>
          </p:cNvSpPr>
          <p:nvPr>
            <p:ph type="sldNum" sz="quarter" idx="4"/>
          </p:nvPr>
        </p:nvSpPr>
        <p:spPr/>
        <p:txBody>
          <a:bodyPr/>
          <a:lstStyle/>
          <a:p>
            <a:pPr algn="r" rtl="0"/>
            <a:fld id="{42782948-4DBE-204D-AB9E-B65E067054AE}" type="slidenum">
              <a:rPr>
                <a:latin typeface="Arial" panose="020B0604020202020204" pitchFamily="34" charset="0"/>
                <a:cs typeface="Arial" panose="020B0604020202020204" pitchFamily="34" charset="0"/>
              </a:rPr>
              <a:pPr/>
              <a:t>29</a:t>
            </a:fld>
            <a:endParaRPr lang="ru-Ru" dirty="0">
              <a:latin typeface="Arial" panose="020B0604020202020204" pitchFamily="34" charset="0"/>
              <a:cs typeface="Arial" panose="020B0604020202020204" pitchFamily="34" charset="0"/>
            </a:endParaRPr>
          </a:p>
        </p:txBody>
      </p:sp>
      <p:sp>
        <p:nvSpPr>
          <p:cNvPr id="3" name="Title 2">
            <a:extLst>
              <a:ext uri="{FF2B5EF4-FFF2-40B4-BE49-F238E27FC236}">
                <a16:creationId xmlns:a16="http://schemas.microsoft.com/office/drawing/2014/main" id="{47E8D113-C8D8-4F52-82CD-131D7F60AE54}"/>
              </a:ext>
            </a:extLst>
          </p:cNvPr>
          <p:cNvSpPr>
            <a:spLocks noGrp="1"/>
          </p:cNvSpPr>
          <p:nvPr>
            <p:ph type="title"/>
          </p:nvPr>
        </p:nvSpPr>
        <p:spPr>
          <a:xfrm>
            <a:off x="914805" y="434067"/>
            <a:ext cx="10363200" cy="580800"/>
          </a:xfrm>
        </p:spPr>
        <p:txBody>
          <a:bodyPr/>
          <a:lstStyle/>
          <a:p>
            <a:pPr algn="l" rtl="0"/>
            <a:r>
              <a:rPr lang="ru-Ru" b="0" i="0" u="none" baseline="0">
                <a:latin typeface="Arial" panose="020B0604020202020204" pitchFamily="34" charset="0"/>
                <a:cs typeface="Arial" panose="020B0604020202020204" pitchFamily="34" charset="0"/>
              </a:rPr>
              <a:t>Описательные таблицы:  Безграничные возможности</a:t>
            </a:r>
          </a:p>
        </p:txBody>
      </p:sp>
      <p:pic>
        <p:nvPicPr>
          <p:cNvPr id="6" name="Picture 5">
            <a:extLst>
              <a:ext uri="{FF2B5EF4-FFF2-40B4-BE49-F238E27FC236}">
                <a16:creationId xmlns:a16="http://schemas.microsoft.com/office/drawing/2014/main" id="{E45C7610-D45B-4D27-B298-73EEB15AD8FE}"/>
              </a:ext>
            </a:extLst>
          </p:cNvPr>
          <p:cNvPicPr>
            <a:picLocks noChangeAspect="1"/>
          </p:cNvPicPr>
          <p:nvPr/>
        </p:nvPicPr>
        <p:blipFill rotWithShape="1">
          <a:blip r:embed="rId3"/>
          <a:srcRect l="12316" r="12301" b="11016"/>
          <a:stretch/>
        </p:blipFill>
        <p:spPr>
          <a:xfrm>
            <a:off x="5047134" y="1264417"/>
            <a:ext cx="6649637" cy="3200223"/>
          </a:xfrm>
          <a:prstGeom prst="rect">
            <a:avLst/>
          </a:prstGeom>
          <a:solidFill>
            <a:schemeClr val="bg1"/>
          </a:solidFill>
          <a:ln>
            <a:solidFill>
              <a:schemeClr val="bg1">
                <a:lumMod val="75000"/>
              </a:schemeClr>
            </a:solidFill>
          </a:ln>
        </p:spPr>
      </p:pic>
      <p:pic>
        <p:nvPicPr>
          <p:cNvPr id="5" name="Content Placeholder 7">
            <a:extLst>
              <a:ext uri="{FF2B5EF4-FFF2-40B4-BE49-F238E27FC236}">
                <a16:creationId xmlns:a16="http://schemas.microsoft.com/office/drawing/2014/main" id="{63F352F7-20AD-48B8-8DBA-5BA66935B878}"/>
              </a:ext>
            </a:extLst>
          </p:cNvPr>
          <p:cNvPicPr>
            <a:picLocks noChangeAspect="1"/>
          </p:cNvPicPr>
          <p:nvPr/>
        </p:nvPicPr>
        <p:blipFill rotWithShape="1">
          <a:blip r:embed="rId4"/>
          <a:srcRect b="13913"/>
          <a:stretch/>
        </p:blipFill>
        <p:spPr>
          <a:xfrm>
            <a:off x="658100" y="3220558"/>
            <a:ext cx="9682544" cy="2953824"/>
          </a:xfrm>
          <a:prstGeom prst="rect">
            <a:avLst/>
          </a:prstGeom>
          <a:solidFill>
            <a:schemeClr val="bg1"/>
          </a:solidFill>
          <a:ln>
            <a:solidFill>
              <a:schemeClr val="bg1">
                <a:lumMod val="50000"/>
              </a:schemeClr>
            </a:solidFill>
          </a:ln>
        </p:spPr>
      </p:pic>
      <p:pic>
        <p:nvPicPr>
          <p:cNvPr id="7" name="Picture 6">
            <a:extLst>
              <a:ext uri="{FF2B5EF4-FFF2-40B4-BE49-F238E27FC236}">
                <a16:creationId xmlns:a16="http://schemas.microsoft.com/office/drawing/2014/main" id="{B957F8E7-A728-4CF1-96D1-CE169A15C0A1}"/>
              </a:ext>
            </a:extLst>
          </p:cNvPr>
          <p:cNvPicPr>
            <a:picLocks noChangeAspect="1"/>
          </p:cNvPicPr>
          <p:nvPr/>
        </p:nvPicPr>
        <p:blipFill>
          <a:blip r:embed="rId5"/>
          <a:stretch>
            <a:fillRect/>
          </a:stretch>
        </p:blipFill>
        <p:spPr>
          <a:xfrm>
            <a:off x="1250731" y="1369272"/>
            <a:ext cx="2754320" cy="1535075"/>
          </a:xfrm>
          <a:prstGeom prst="rect">
            <a:avLst/>
          </a:prstGeom>
          <a:ln>
            <a:solidFill>
              <a:schemeClr val="bg1">
                <a:lumMod val="75000"/>
              </a:schemeClr>
            </a:solidFill>
          </a:ln>
        </p:spPr>
      </p:pic>
    </p:spTree>
    <p:extLst>
      <p:ext uri="{BB962C8B-B14F-4D97-AF65-F5344CB8AC3E}">
        <p14:creationId xmlns:p14="http://schemas.microsoft.com/office/powerpoint/2010/main" val="375349497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F7601D52-E6B8-4B2A-AD84-C1424753C62D}"/>
              </a:ext>
            </a:extLst>
          </p:cNvPr>
          <p:cNvSpPr>
            <a:spLocks noGrp="1"/>
          </p:cNvSpPr>
          <p:nvPr>
            <p:ph type="sldNum" sz="quarter" idx="4"/>
          </p:nvPr>
        </p:nvSpPr>
        <p:spPr/>
        <p:txBody>
          <a:bodyPr/>
          <a:lstStyle/>
          <a:p>
            <a:pPr algn="r" rtl="0"/>
            <a:fld id="{42782948-4DBE-204D-AB9E-B65E067054AE}" type="slidenum">
              <a:rPr>
                <a:latin typeface="Arial" panose="020B0604020202020204" pitchFamily="34" charset="0"/>
                <a:cs typeface="Arial" panose="020B0604020202020204" pitchFamily="34" charset="0"/>
              </a:rPr>
              <a:pPr algn="r" rtl="0"/>
              <a:t>3</a:t>
            </a:fld>
            <a:endParaRPr lang="ru-Ru" dirty="0">
              <a:latin typeface="Arial" panose="020B0604020202020204" pitchFamily="34" charset="0"/>
              <a:cs typeface="Arial" panose="020B0604020202020204" pitchFamily="34" charset="0"/>
            </a:endParaRPr>
          </a:p>
        </p:txBody>
      </p:sp>
      <p:sp>
        <p:nvSpPr>
          <p:cNvPr id="3" name="Title 2">
            <a:extLst>
              <a:ext uri="{FF2B5EF4-FFF2-40B4-BE49-F238E27FC236}">
                <a16:creationId xmlns:a16="http://schemas.microsoft.com/office/drawing/2014/main" id="{BD93A6E0-7E9B-441C-A3B3-51CDC5FEAC6F}"/>
              </a:ext>
            </a:extLst>
          </p:cNvPr>
          <p:cNvSpPr>
            <a:spLocks noGrp="1"/>
          </p:cNvSpPr>
          <p:nvPr>
            <p:ph type="title"/>
          </p:nvPr>
        </p:nvSpPr>
        <p:spPr>
          <a:xfrm>
            <a:off x="914805" y="960701"/>
            <a:ext cx="10363200" cy="1069267"/>
          </a:xfrm>
        </p:spPr>
        <p:txBody>
          <a:bodyPr/>
          <a:lstStyle/>
          <a:p>
            <a:pPr algn="l" rtl="0"/>
            <a:r>
              <a:rPr lang="ru-Ru" b="1" i="0" u="none" baseline="0">
                <a:latin typeface="Arial" panose="020B0604020202020204" pitchFamily="34" charset="0"/>
                <a:cs typeface="Arial" panose="020B0604020202020204" pitchFamily="34" charset="0"/>
              </a:rPr>
              <a:t>ВСЕ</a:t>
            </a:r>
            <a:r>
              <a:rPr lang="ru-Ru" b="0" i="0" u="none" baseline="0">
                <a:latin typeface="Arial" panose="020B0604020202020204" pitchFamily="34" charset="0"/>
                <a:cs typeface="Arial" panose="020B0604020202020204" pitchFamily="34" charset="0"/>
              </a:rPr>
              <a:t> ответы на вопросы преобразуются в бинарные ответы «да»/«нет»</a:t>
            </a:r>
            <a:endParaRPr lang="ru-Ru" b="1" dirty="0">
              <a:latin typeface="Arial" panose="020B0604020202020204" pitchFamily="34" charset="0"/>
              <a:cs typeface="Arial" panose="020B0604020202020204" pitchFamily="34" charset="0"/>
            </a:endParaRPr>
          </a:p>
        </p:txBody>
      </p:sp>
      <p:sp>
        <p:nvSpPr>
          <p:cNvPr id="4" name="Content Placeholder 3">
            <a:extLst>
              <a:ext uri="{FF2B5EF4-FFF2-40B4-BE49-F238E27FC236}">
                <a16:creationId xmlns:a16="http://schemas.microsoft.com/office/drawing/2014/main" id="{E8C3DF26-4B9E-47D9-B145-2A9DD67FB452}"/>
              </a:ext>
            </a:extLst>
          </p:cNvPr>
          <p:cNvSpPr>
            <a:spLocks noGrp="1"/>
          </p:cNvSpPr>
          <p:nvPr>
            <p:ph idx="1"/>
          </p:nvPr>
        </p:nvSpPr>
        <p:spPr>
          <a:xfrm>
            <a:off x="914400" y="2295143"/>
            <a:ext cx="10363200" cy="4562857"/>
          </a:xfrm>
        </p:spPr>
        <p:txBody>
          <a:bodyPr>
            <a:noAutofit/>
          </a:bodyPr>
          <a:lstStyle/>
          <a:p>
            <a:pPr algn="l" rtl="0">
              <a:lnSpc>
                <a:spcPct val="110000"/>
              </a:lnSpc>
            </a:pPr>
            <a:r>
              <a:rPr lang="ru-Ru" sz="2400" b="0" i="0" u="none" baseline="0">
                <a:latin typeface="Arial" panose="020B0604020202020204" pitchFamily="34" charset="0"/>
                <a:cs typeface="Arial" panose="020B0604020202020204" pitchFamily="34" charset="0"/>
              </a:rPr>
              <a:t>ПЛЮС:  Простота оценки</a:t>
            </a:r>
          </a:p>
          <a:p>
            <a:pPr lvl="1" algn="l" rtl="0">
              <a:lnSpc>
                <a:spcPct val="110000"/>
              </a:lnSpc>
            </a:pPr>
            <a:r>
              <a:rPr lang="ru-Ru" sz="2400" b="0" i="0" u="none" baseline="0">
                <a:latin typeface="Arial" panose="020B0604020202020204" pitchFamily="34" charset="0"/>
                <a:cs typeface="Arial" panose="020B0604020202020204" pitchFamily="34" charset="0"/>
              </a:rPr>
              <a:t>Есть или нет в наличии</a:t>
            </a:r>
          </a:p>
          <a:p>
            <a:pPr algn="l" rtl="0">
              <a:lnSpc>
                <a:spcPct val="110000"/>
              </a:lnSpc>
            </a:pPr>
            <a:r>
              <a:rPr lang="ru-Ru" sz="2400" b="0" i="0" u="none" baseline="0">
                <a:latin typeface="Arial" panose="020B0604020202020204" pitchFamily="34" charset="0"/>
                <a:cs typeface="Arial" panose="020B0604020202020204" pitchFamily="34" charset="0"/>
              </a:rPr>
              <a:t>ПЛЮС:  Простота/стандартизация сбора данных</a:t>
            </a:r>
          </a:p>
          <a:p>
            <a:pPr lvl="1" algn="l" rtl="0">
              <a:lnSpc>
                <a:spcPct val="110000"/>
              </a:lnSpc>
            </a:pPr>
            <a:r>
              <a:rPr lang="ru-Ru" sz="2400" b="0" i="0" u="none" baseline="0">
                <a:latin typeface="Arial" panose="020B0604020202020204" pitchFamily="34" charset="0"/>
                <a:cs typeface="Arial" panose="020B0604020202020204" pitchFamily="34" charset="0"/>
              </a:rPr>
              <a:t>Отсутствие открытых вопросов</a:t>
            </a:r>
          </a:p>
          <a:p>
            <a:pPr lvl="1" algn="l" rtl="0">
              <a:lnSpc>
                <a:spcPct val="110000"/>
              </a:lnSpc>
            </a:pPr>
            <a:r>
              <a:rPr lang="ru-Ru" sz="2400" b="0" i="0" u="none" baseline="0">
                <a:latin typeface="Arial" panose="020B0604020202020204" pitchFamily="34" charset="0"/>
                <a:cs typeface="Arial" panose="020B0604020202020204" pitchFamily="34" charset="0"/>
              </a:rPr>
              <a:t>Незначительное использование интерпретации сборщиками данных</a:t>
            </a:r>
          </a:p>
          <a:p>
            <a:pPr algn="l" rtl="0">
              <a:lnSpc>
                <a:spcPct val="110000"/>
              </a:lnSpc>
            </a:pPr>
            <a:r>
              <a:rPr lang="ru-Ru" sz="2400" b="0" i="0" u="none" baseline="0">
                <a:latin typeface="Arial" panose="020B0604020202020204" pitchFamily="34" charset="0"/>
                <a:cs typeface="Arial" panose="020B0604020202020204" pitchFamily="34" charset="0"/>
              </a:rPr>
              <a:t>ТРУДНОСТИ:  Презентация.  Сложность обобщения огромного количества полученных данных.</a:t>
            </a:r>
          </a:p>
          <a:p>
            <a:pPr>
              <a:lnSpc>
                <a:spcPct val="110000"/>
              </a:lnSpc>
            </a:pPr>
            <a:endParaRPr lang="ru-Ru" sz="24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54438903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a:xfrm>
            <a:off x="9144000" y="6392707"/>
            <a:ext cx="2844800" cy="276999"/>
          </a:xfrm>
        </p:spPr>
        <p:txBody>
          <a:bodyPr/>
          <a:lstStyle/>
          <a:p>
            <a:pPr marL="0" marR="0" lvl="0" indent="0" algn="r" defTabSz="914400" rtl="0" eaLnBrk="1" fontAlgn="auto" latinLnBrk="0" hangingPunct="1">
              <a:spcBef>
                <a:spcPts val="0"/>
              </a:spcBef>
              <a:spcAft>
                <a:spcPts val="0"/>
              </a:spcAft>
              <a:buClrTx/>
              <a:buSzTx/>
              <a:buFontTx/>
              <a:buNone/>
              <a:tabLst/>
              <a:defRPr/>
            </a:pPr>
            <a:fld id="{00000000-1234-1234-1234-123412341234}" type="slidenum">
              <a:rPr kumimoji="0" sz="1200" b="0" i="0" u="none" strike="noStrike" kern="1200" cap="none" spc="0" normalizeH="0" baseline="0">
                <a:ln>
                  <a:noFill/>
                </a:ln>
                <a:solidFill>
                  <a:prstClr val="black">
                    <a:tint val="75000"/>
                  </a:prstClr>
                </a:solidFill>
                <a:effectLst/>
                <a:uLnTx/>
                <a:uFillTx/>
                <a:latin typeface="Arial" panose="020B0604020202020204" pitchFamily="34" charset="0"/>
                <a:cs typeface="Arial" panose="020B0604020202020204" pitchFamily="34" charset="0"/>
              </a:rPr>
              <a:pPr marL="0" marR="0" lvl="0" indent="0" algn="r" defTabSz="914400" rtl="0" eaLnBrk="1" fontAlgn="auto" latinLnBrk="0" hangingPunct="1">
                <a:spcBef>
                  <a:spcPts val="0"/>
                </a:spcBef>
                <a:spcAft>
                  <a:spcPts val="0"/>
                </a:spcAft>
                <a:buClrTx/>
                <a:buSzTx/>
                <a:buFontTx/>
                <a:buNone/>
                <a:tabLst/>
                <a:defRPr/>
              </a:pPr>
              <a:t>30</a:t>
            </a:fld>
            <a:endParaRPr kumimoji="0" lang="ru-Ru" sz="1200" b="0" i="0" u="none" strike="noStrike" kern="1200" cap="none" spc="0" normalizeH="0" baseline="0" noProof="0" dirty="0">
              <a:ln>
                <a:noFill/>
              </a:ln>
              <a:solidFill>
                <a:prstClr val="black">
                  <a:tint val="75000"/>
                </a:prstClr>
              </a:solidFill>
              <a:effectLst/>
              <a:uLnTx/>
              <a:uFillTx/>
              <a:latin typeface="Arial" panose="020B0604020202020204" pitchFamily="34" charset="0"/>
              <a:cs typeface="Arial" panose="020B0604020202020204" pitchFamily="34" charset="0"/>
            </a:endParaRPr>
          </a:p>
        </p:txBody>
      </p:sp>
      <p:sp>
        <p:nvSpPr>
          <p:cNvPr id="3" name="Title 2"/>
          <p:cNvSpPr>
            <a:spLocks noGrp="1"/>
          </p:cNvSpPr>
          <p:nvPr>
            <p:ph type="title"/>
          </p:nvPr>
        </p:nvSpPr>
        <p:spPr>
          <a:xfrm>
            <a:off x="914805" y="520700"/>
            <a:ext cx="10363200" cy="993268"/>
          </a:xfrm>
        </p:spPr>
        <p:txBody>
          <a:bodyPr>
            <a:normAutofit fontScale="90000"/>
          </a:bodyPr>
          <a:lstStyle/>
          <a:p>
            <a:pPr algn="l" rtl="0"/>
            <a:r>
              <a:rPr lang="ru-Ru" sz="3200" b="0" i="0" u="none" baseline="0">
                <a:solidFill>
                  <a:srgbClr val="C00000"/>
                </a:solidFill>
                <a:latin typeface="Arial" panose="020B0604020202020204" pitchFamily="34" charset="0"/>
                <a:ea typeface="Gill Sans MT" panose="020B0502020104020203" pitchFamily="34" charset="0"/>
                <a:cs typeface="Arial" panose="020B0604020202020204" pitchFamily="34" charset="0"/>
              </a:rPr>
              <a:t>Данные CMM помогают составить убедительную, основанную на фактах информацию</a:t>
            </a:r>
          </a:p>
        </p:txBody>
      </p:sp>
      <p:sp>
        <p:nvSpPr>
          <p:cNvPr id="4" name="Text Placeholder 3"/>
          <p:cNvSpPr>
            <a:spLocks noGrp="1"/>
          </p:cNvSpPr>
          <p:nvPr>
            <p:ph idx="1"/>
          </p:nvPr>
        </p:nvSpPr>
        <p:spPr>
          <a:xfrm>
            <a:off x="914400" y="1715548"/>
            <a:ext cx="10363200" cy="5142451"/>
          </a:xfrm>
        </p:spPr>
        <p:txBody>
          <a:bodyPr>
            <a:noAutofit/>
          </a:bodyPr>
          <a:lstStyle/>
          <a:p>
            <a:pPr marL="0" indent="0" algn="l" rtl="0">
              <a:lnSpc>
                <a:spcPct val="120000"/>
              </a:lnSpc>
              <a:buNone/>
            </a:pPr>
            <a:r>
              <a:rPr lang="ru-Ru" sz="2400" b="0" i="1" u="none" baseline="0">
                <a:latin typeface="Arial" panose="020B0604020202020204" pitchFamily="34" charset="0"/>
                <a:ea typeface="Gill Sans MT" panose="020B0502020104020203" pitchFamily="34" charset="0"/>
                <a:cs typeface="Arial" panose="020B0604020202020204" pitchFamily="34" charset="0"/>
              </a:rPr>
              <a:t>Анализ все еще необходим для:</a:t>
            </a:r>
          </a:p>
          <a:p>
            <a:pPr algn="l" rtl="0">
              <a:lnSpc>
                <a:spcPct val="120000"/>
              </a:lnSpc>
            </a:pPr>
            <a:r>
              <a:rPr lang="ru-Ru" sz="2400" b="0" i="0" u="none" baseline="0">
                <a:latin typeface="Arial" panose="020B0604020202020204" pitchFamily="34" charset="0"/>
                <a:ea typeface="Gill Sans MT" panose="020B0502020104020203" pitchFamily="34" charset="0"/>
                <a:cs typeface="Arial" panose="020B0604020202020204" pitchFamily="34" charset="0"/>
              </a:rPr>
              <a:t>определения и интерпретации общих сильных и слабых сторон;</a:t>
            </a:r>
          </a:p>
          <a:p>
            <a:pPr algn="l" rtl="0">
              <a:lnSpc>
                <a:spcPct val="120000"/>
              </a:lnSpc>
            </a:pPr>
            <a:r>
              <a:rPr lang="ru-Ru" sz="2400" b="0" i="0" u="none" baseline="0">
                <a:latin typeface="Arial" panose="020B0604020202020204" pitchFamily="34" charset="0"/>
                <a:ea typeface="Gill Sans MT" panose="020B0502020104020203" pitchFamily="34" charset="0"/>
                <a:cs typeface="Arial" panose="020B0604020202020204" pitchFamily="34" charset="0"/>
              </a:rPr>
              <a:t>обобщения данных до ключевых моментов; </a:t>
            </a:r>
          </a:p>
          <a:p>
            <a:pPr algn="l" rtl="0">
              <a:lnSpc>
                <a:spcPct val="120000"/>
              </a:lnSpc>
            </a:pPr>
            <a:r>
              <a:rPr lang="ru-Ru" sz="2400" b="0" i="0" u="none" baseline="0">
                <a:latin typeface="Arial" panose="020B0604020202020204" pitchFamily="34" charset="0"/>
                <a:ea typeface="Gill Sans MT" panose="020B0502020104020203" pitchFamily="34" charset="0"/>
                <a:cs typeface="Arial" panose="020B0604020202020204" pitchFamily="34" charset="0"/>
              </a:rPr>
              <a:t>поиска и обеспечения необходимого контекста;</a:t>
            </a:r>
          </a:p>
          <a:p>
            <a:pPr algn="l" rtl="0">
              <a:lnSpc>
                <a:spcPct val="120000"/>
              </a:lnSpc>
            </a:pPr>
            <a:r>
              <a:rPr lang="ru-Ru" sz="2400" b="0" i="0" u="none" baseline="0">
                <a:latin typeface="Arial" panose="020B0604020202020204" pitchFamily="34" charset="0"/>
                <a:ea typeface="Gill Sans MT" panose="020B0502020104020203" pitchFamily="34" charset="0"/>
                <a:cs typeface="Arial" panose="020B0604020202020204" pitchFamily="34" charset="0"/>
              </a:rPr>
              <a:t>соединения точек данных по модулям и на уровне учреждения;</a:t>
            </a:r>
          </a:p>
          <a:p>
            <a:pPr algn="l" rtl="0">
              <a:lnSpc>
                <a:spcPct val="120000"/>
              </a:lnSpc>
            </a:pPr>
            <a:r>
              <a:rPr lang="ru-Ru" sz="2400" b="0" i="0" u="none" baseline="0">
                <a:latin typeface="Arial" panose="020B0604020202020204" pitchFamily="34" charset="0"/>
                <a:ea typeface="Gill Sans MT" panose="020B0502020104020203" pitchFamily="34" charset="0"/>
                <a:cs typeface="Arial" panose="020B0604020202020204" pitchFamily="34" charset="0"/>
              </a:rPr>
              <a:t>представления данных в интуитивно понятной, убедительной, точной и информативной форме.</a:t>
            </a:r>
          </a:p>
          <a:p>
            <a:pPr>
              <a:lnSpc>
                <a:spcPct val="120000"/>
              </a:lnSpc>
            </a:pPr>
            <a:endParaRPr lang="ru-Ru" sz="24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99536310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947DF284-40AD-4B2A-A852-E9E56E5D4D3C}"/>
              </a:ext>
            </a:extLst>
          </p:cNvPr>
          <p:cNvSpPr>
            <a:spLocks noGrp="1"/>
          </p:cNvSpPr>
          <p:nvPr>
            <p:ph type="sldNum" sz="quarter" idx="4"/>
          </p:nvPr>
        </p:nvSpPr>
        <p:spPr/>
        <p:txBody>
          <a:bodyPr/>
          <a:lstStyle/>
          <a:p>
            <a:pPr algn="r" rtl="0"/>
            <a:fld id="{42782948-4DBE-204D-AB9E-B65E067054AE}" type="slidenum">
              <a:rPr>
                <a:latin typeface="Arial" panose="020B0604020202020204" pitchFamily="34" charset="0"/>
                <a:cs typeface="Arial" panose="020B0604020202020204" pitchFamily="34" charset="0"/>
              </a:rPr>
              <a:pPr/>
              <a:t>31</a:t>
            </a:fld>
            <a:endParaRPr lang="ru-Ru" dirty="0">
              <a:latin typeface="Arial" panose="020B0604020202020204" pitchFamily="34" charset="0"/>
              <a:cs typeface="Arial" panose="020B0604020202020204" pitchFamily="34" charset="0"/>
            </a:endParaRPr>
          </a:p>
        </p:txBody>
      </p:sp>
      <p:sp>
        <p:nvSpPr>
          <p:cNvPr id="2" name="Title 1">
            <a:extLst>
              <a:ext uri="{FF2B5EF4-FFF2-40B4-BE49-F238E27FC236}">
                <a16:creationId xmlns:a16="http://schemas.microsoft.com/office/drawing/2014/main" id="{0DFDE989-4F70-47EF-90F1-9D908480AE73}"/>
              </a:ext>
            </a:extLst>
          </p:cNvPr>
          <p:cNvSpPr>
            <a:spLocks noGrp="1"/>
          </p:cNvSpPr>
          <p:nvPr>
            <p:ph type="ctrTitle"/>
          </p:nvPr>
        </p:nvSpPr>
        <p:spPr/>
        <p:txBody>
          <a:bodyPr/>
          <a:lstStyle/>
          <a:p>
            <a:pPr algn="l" rtl="0"/>
            <a:r>
              <a:rPr lang="ru-Ru" b="0" i="0" u="none" baseline="0">
                <a:latin typeface="Arial" panose="020B0604020202020204" pitchFamily="34" charset="0"/>
                <a:cs typeface="Arial" panose="020B0604020202020204" pitchFamily="34" charset="0"/>
              </a:rPr>
              <a:t>Приложение</a:t>
            </a:r>
          </a:p>
        </p:txBody>
      </p:sp>
    </p:spTree>
    <p:extLst>
      <p:ext uri="{BB962C8B-B14F-4D97-AF65-F5344CB8AC3E}">
        <p14:creationId xmlns:p14="http://schemas.microsoft.com/office/powerpoint/2010/main" val="51637557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pPr marL="0" marR="0" lvl="0" indent="0" algn="r" defTabSz="914400" rtl="0" eaLnBrk="1" fontAlgn="auto" latinLnBrk="0" hangingPunct="1">
              <a:spcBef>
                <a:spcPts val="0"/>
              </a:spcBef>
              <a:spcAft>
                <a:spcPts val="0"/>
              </a:spcAft>
              <a:buClrTx/>
              <a:buSzTx/>
              <a:buFontTx/>
              <a:buNone/>
              <a:tabLst/>
              <a:defRPr/>
            </a:pPr>
            <a:fld id="{00000000-1234-1234-1234-123412341234}" type="slidenum">
              <a:rPr kumimoji="0" sz="794" b="0" i="0" u="none" strike="noStrike" kern="1200" cap="none" spc="0" normalizeH="0" baseline="0">
                <a:ln>
                  <a:noFill/>
                </a:ln>
                <a:solidFill>
                  <a:srgbClr val="6C6463"/>
                </a:solidFill>
                <a:effectLst/>
                <a:uLnTx/>
                <a:uFillTx/>
                <a:latin typeface="Arial" panose="020B0604020202020204" pitchFamily="34" charset="0"/>
                <a:cs typeface="Arial" panose="020B0604020202020204" pitchFamily="34" charset="0"/>
              </a:rPr>
              <a:pPr marL="0" marR="0" lvl="0" indent="0" algn="r" defTabSz="914400" rtl="0" eaLnBrk="1" fontAlgn="auto" latinLnBrk="0" hangingPunct="1">
                <a:spcBef>
                  <a:spcPts val="0"/>
                </a:spcBef>
                <a:spcAft>
                  <a:spcPts val="0"/>
                </a:spcAft>
                <a:buClrTx/>
                <a:buSzTx/>
                <a:buFontTx/>
                <a:buNone/>
                <a:tabLst/>
                <a:defRPr/>
              </a:pPr>
              <a:t>32</a:t>
            </a:fld>
            <a:endParaRPr kumimoji="0" lang="ru-Ru" sz="794" b="0" i="0" u="none" strike="noStrike" kern="1200" cap="none" spc="0" normalizeH="0" baseline="0" noProof="0" dirty="0">
              <a:ln>
                <a:noFill/>
              </a:ln>
              <a:solidFill>
                <a:srgbClr val="6C6463"/>
              </a:solidFill>
              <a:effectLst/>
              <a:uLnTx/>
              <a:uFillTx/>
              <a:latin typeface="Arial" panose="020B0604020202020204" pitchFamily="34" charset="0"/>
              <a:cs typeface="Arial" panose="020B0604020202020204" pitchFamily="34" charset="0"/>
            </a:endParaRPr>
          </a:p>
        </p:txBody>
      </p:sp>
      <p:sp>
        <p:nvSpPr>
          <p:cNvPr id="3" name="Title 2"/>
          <p:cNvSpPr>
            <a:spLocks noGrp="1"/>
          </p:cNvSpPr>
          <p:nvPr>
            <p:ph type="title"/>
          </p:nvPr>
        </p:nvSpPr>
        <p:spPr>
          <a:xfrm>
            <a:off x="914805" y="356388"/>
            <a:ext cx="10363200" cy="580800"/>
          </a:xfrm>
        </p:spPr>
        <p:txBody>
          <a:bodyPr>
            <a:noAutofit/>
          </a:bodyPr>
          <a:lstStyle/>
          <a:p>
            <a:pPr algn="l" rtl="0"/>
            <a:r>
              <a:rPr lang="ru-Ru" sz="3200" b="0" i="0" u="none" baseline="0">
                <a:solidFill>
                  <a:srgbClr val="C00000"/>
                </a:solidFill>
                <a:latin typeface="Arial" panose="020B0604020202020204" pitchFamily="34" charset="0"/>
                <a:ea typeface="Gill Sans MT" panose="020B0502020104020203" pitchFamily="34" charset="0"/>
                <a:cs typeface="Arial" panose="020B0604020202020204" pitchFamily="34" charset="0"/>
              </a:rPr>
              <a:t>Другой способ автоматизации:  Радиальные графы</a:t>
            </a:r>
          </a:p>
        </p:txBody>
      </p:sp>
      <p:pic>
        <p:nvPicPr>
          <p:cNvPr id="4100"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62499" y="1559721"/>
            <a:ext cx="7335085" cy="48231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Text Placeholder 3">
            <a:extLst>
              <a:ext uri="{FF2B5EF4-FFF2-40B4-BE49-F238E27FC236}">
                <a16:creationId xmlns:a16="http://schemas.microsoft.com/office/drawing/2014/main" id="{279286C9-E9CE-4F62-BE69-5CD5BD24BF70}"/>
              </a:ext>
            </a:extLst>
          </p:cNvPr>
          <p:cNvSpPr>
            <a:spLocks noGrp="1"/>
          </p:cNvSpPr>
          <p:nvPr>
            <p:ph idx="1"/>
          </p:nvPr>
        </p:nvSpPr>
        <p:spPr>
          <a:xfrm>
            <a:off x="8250620" y="1852182"/>
            <a:ext cx="3471479" cy="3907485"/>
          </a:xfrm>
        </p:spPr>
        <p:txBody>
          <a:bodyPr>
            <a:noAutofit/>
          </a:bodyPr>
          <a:lstStyle/>
          <a:p>
            <a:pPr marL="0" indent="0" algn="l" rtl="0">
              <a:lnSpc>
                <a:spcPct val="110000"/>
              </a:lnSpc>
              <a:buNone/>
            </a:pPr>
            <a:r>
              <a:rPr lang="ru-Ru" sz="2000" b="1" i="0" u="none" baseline="0">
                <a:solidFill>
                  <a:srgbClr val="002060"/>
                </a:solidFill>
                <a:latin typeface="Arial" panose="020B0604020202020204" pitchFamily="34" charset="0"/>
                <a:ea typeface="Gill Sans MT" panose="020B0502020104020203" pitchFamily="34" charset="0"/>
                <a:cs typeface="Arial" panose="020B0604020202020204" pitchFamily="34" charset="0"/>
              </a:rPr>
              <a:t>Примечания к радиальным графам</a:t>
            </a:r>
            <a:endParaRPr lang="ru-Ru" sz="2000" dirty="0">
              <a:solidFill>
                <a:srgbClr val="002060"/>
              </a:solidFill>
              <a:latin typeface="Arial" panose="020B0604020202020204" pitchFamily="34" charset="0"/>
              <a:cs typeface="Arial" panose="020B0604020202020204" pitchFamily="34" charset="0"/>
            </a:endParaRPr>
          </a:p>
          <a:p>
            <a:pPr algn="l" rtl="0">
              <a:lnSpc>
                <a:spcPct val="110000"/>
              </a:lnSpc>
            </a:pPr>
            <a:r>
              <a:rPr lang="ru-Ru" sz="2000" b="0" i="0" u="none" baseline="0">
                <a:latin typeface="Arial" panose="020B0604020202020204" pitchFamily="34" charset="0"/>
                <a:ea typeface="Gill Sans MT" panose="020B0502020104020203" pitchFamily="34" charset="0"/>
                <a:cs typeface="Arial" panose="020B0604020202020204" pitchFamily="34" charset="0"/>
              </a:rPr>
              <a:t>Рекомендуется «игнорировать» линии</a:t>
            </a:r>
          </a:p>
          <a:p>
            <a:pPr algn="l" rtl="0">
              <a:lnSpc>
                <a:spcPct val="110000"/>
              </a:lnSpc>
            </a:pPr>
            <a:r>
              <a:rPr lang="ru-Ru" sz="2000" b="0" i="0" u="none" baseline="0">
                <a:latin typeface="Arial" panose="020B0604020202020204" pitchFamily="34" charset="0"/>
                <a:ea typeface="Gill Sans MT" panose="020B0502020104020203" pitchFamily="34" charset="0"/>
                <a:cs typeface="Arial" panose="020B0604020202020204" pitchFamily="34" charset="0"/>
              </a:rPr>
              <a:t>Полезно (опять же) подчеркнуть разительные различия</a:t>
            </a:r>
          </a:p>
          <a:p>
            <a:pPr algn="l" rtl="0">
              <a:lnSpc>
                <a:spcPct val="110000"/>
              </a:lnSpc>
            </a:pPr>
            <a:r>
              <a:rPr lang="ru-Ru" sz="2000" b="0" i="0" u="none" baseline="0">
                <a:latin typeface="Arial" panose="020B0604020202020204" pitchFamily="34" charset="0"/>
                <a:ea typeface="Gill Sans MT" panose="020B0502020104020203" pitchFamily="34" charset="0"/>
                <a:cs typeface="Arial" panose="020B0604020202020204" pitchFamily="34" charset="0"/>
              </a:rPr>
              <a:t>Возможна «перегруженность» информацией</a:t>
            </a:r>
          </a:p>
        </p:txBody>
      </p:sp>
    </p:spTree>
    <p:extLst>
      <p:ext uri="{BB962C8B-B14F-4D97-AF65-F5344CB8AC3E}">
        <p14:creationId xmlns:p14="http://schemas.microsoft.com/office/powerpoint/2010/main" val="40534716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2215AA3F-33FB-4ABA-9060-E7F17ABCF83A}"/>
              </a:ext>
            </a:extLst>
          </p:cNvPr>
          <p:cNvSpPr>
            <a:spLocks noGrp="1"/>
          </p:cNvSpPr>
          <p:nvPr>
            <p:ph type="sldNum" sz="quarter" idx="4"/>
          </p:nvPr>
        </p:nvSpPr>
        <p:spPr/>
        <p:txBody>
          <a:bodyPr/>
          <a:lstStyle/>
          <a:p>
            <a:pPr algn="r" rtl="0"/>
            <a:fld id="{42782948-4DBE-204D-AB9E-B65E067054AE}" type="slidenum">
              <a:rPr>
                <a:latin typeface="Arial" panose="020B0604020202020204" pitchFamily="34" charset="0"/>
                <a:cs typeface="Arial" panose="020B0604020202020204" pitchFamily="34" charset="0"/>
              </a:rPr>
              <a:pPr algn="r" rtl="0"/>
              <a:t>4</a:t>
            </a:fld>
            <a:endParaRPr lang="ru-Ru" dirty="0">
              <a:latin typeface="Arial" panose="020B0604020202020204" pitchFamily="34" charset="0"/>
              <a:cs typeface="Arial" panose="020B0604020202020204" pitchFamily="34" charset="0"/>
            </a:endParaRPr>
          </a:p>
        </p:txBody>
      </p:sp>
      <p:sp>
        <p:nvSpPr>
          <p:cNvPr id="3" name="Title 2">
            <a:extLst>
              <a:ext uri="{FF2B5EF4-FFF2-40B4-BE49-F238E27FC236}">
                <a16:creationId xmlns:a16="http://schemas.microsoft.com/office/drawing/2014/main" id="{DCDEDF4A-F0D2-4145-9386-2FF69F71951C}"/>
              </a:ext>
            </a:extLst>
          </p:cNvPr>
          <p:cNvSpPr>
            <a:spLocks noGrp="1"/>
          </p:cNvSpPr>
          <p:nvPr>
            <p:ph type="title"/>
          </p:nvPr>
        </p:nvSpPr>
        <p:spPr>
          <a:xfrm>
            <a:off x="914805" y="219521"/>
            <a:ext cx="10363200" cy="580800"/>
          </a:xfrm>
        </p:spPr>
        <p:txBody>
          <a:bodyPr/>
          <a:lstStyle/>
          <a:p>
            <a:pPr algn="l" rtl="0"/>
            <a:r>
              <a:rPr lang="ru-Ru" b="0" i="0" u="none" baseline="0">
                <a:latin typeface="Arial" panose="020B0604020202020204" pitchFamily="34" charset="0"/>
                <a:cs typeface="Arial" panose="020B0604020202020204" pitchFamily="34" charset="0"/>
              </a:rPr>
              <a:t>Подсчет баллов по отдельным вопросам</a:t>
            </a:r>
          </a:p>
        </p:txBody>
      </p:sp>
      <p:sp>
        <p:nvSpPr>
          <p:cNvPr id="4" name="Content Placeholder 3">
            <a:extLst>
              <a:ext uri="{FF2B5EF4-FFF2-40B4-BE49-F238E27FC236}">
                <a16:creationId xmlns:a16="http://schemas.microsoft.com/office/drawing/2014/main" id="{3F37D750-9089-4B5E-9A14-1FB3FB4BE337}"/>
              </a:ext>
            </a:extLst>
          </p:cNvPr>
          <p:cNvSpPr>
            <a:spLocks noGrp="1"/>
          </p:cNvSpPr>
          <p:nvPr>
            <p:ph idx="1"/>
          </p:nvPr>
        </p:nvSpPr>
        <p:spPr>
          <a:xfrm>
            <a:off x="914400" y="1001902"/>
            <a:ext cx="10363200" cy="5856098"/>
          </a:xfrm>
        </p:spPr>
        <p:txBody>
          <a:bodyPr>
            <a:noAutofit/>
          </a:bodyPr>
          <a:lstStyle/>
          <a:p>
            <a:pPr algn="l" rtl="0">
              <a:lnSpc>
                <a:spcPct val="120000"/>
              </a:lnSpc>
            </a:pPr>
            <a:r>
              <a:rPr lang="ru-Ru" sz="2000" b="0" i="0" u="none" baseline="0">
                <a:latin typeface="Arial" panose="020B0604020202020204" pitchFamily="34" charset="0"/>
                <a:cs typeface="Arial" panose="020B0604020202020204" pitchFamily="34" charset="0"/>
              </a:rPr>
              <a:t>12 различных видов вопросов в исследовании СММ</a:t>
            </a:r>
          </a:p>
          <a:p>
            <a:pPr algn="l" rtl="0">
              <a:lnSpc>
                <a:spcPct val="120000"/>
              </a:lnSpc>
            </a:pPr>
            <a:r>
              <a:rPr lang="ru-Ru" sz="2000" b="0" i="0" u="none" baseline="0">
                <a:latin typeface="Arial" panose="020B0604020202020204" pitchFamily="34" charset="0"/>
                <a:cs typeface="Arial" panose="020B0604020202020204" pitchFamily="34" charset="0"/>
              </a:rPr>
              <a:t>Основные типы:</a:t>
            </a:r>
          </a:p>
          <a:p>
            <a:pPr lvl="1" algn="l" rtl="0">
              <a:lnSpc>
                <a:spcPct val="120000"/>
              </a:lnSpc>
            </a:pPr>
            <a:r>
              <a:rPr lang="ru-Ru" sz="2000" b="0" i="0" u="none" baseline="0">
                <a:latin typeface="Arial" panose="020B0604020202020204" pitchFamily="34" charset="0"/>
                <a:cs typeface="Arial" panose="020B0604020202020204" pitchFamily="34" charset="0"/>
              </a:rPr>
              <a:t>Бинарные вопросы</a:t>
            </a:r>
          </a:p>
          <a:p>
            <a:pPr lvl="1" algn="l" rtl="0">
              <a:lnSpc>
                <a:spcPct val="120000"/>
              </a:lnSpc>
            </a:pPr>
            <a:r>
              <a:rPr lang="ru-Ru" sz="2000" b="0" i="0" u="none" baseline="0">
                <a:latin typeface="Arial" panose="020B0604020202020204" pitchFamily="34" charset="0"/>
                <a:cs typeface="Arial" panose="020B0604020202020204" pitchFamily="34" charset="0"/>
              </a:rPr>
              <a:t>Бинарные вопросы с несколькими вариантами ответа</a:t>
            </a:r>
          </a:p>
          <a:p>
            <a:pPr lvl="1" algn="l" rtl="0">
              <a:lnSpc>
                <a:spcPct val="120000"/>
              </a:lnSpc>
            </a:pPr>
            <a:r>
              <a:rPr lang="ru-Ru" sz="2000" b="0" i="0" u="none" baseline="0">
                <a:latin typeface="Arial" panose="020B0604020202020204" pitchFamily="34" charset="0"/>
                <a:cs typeface="Arial" panose="020B0604020202020204" pitchFamily="34" charset="0"/>
              </a:rPr>
              <a:t>Вложенные вопросы</a:t>
            </a:r>
          </a:p>
          <a:p>
            <a:pPr lvl="1" algn="l" rtl="0">
              <a:lnSpc>
                <a:spcPct val="120000"/>
              </a:lnSpc>
            </a:pPr>
            <a:r>
              <a:rPr lang="ru-Ru" sz="2000" b="0" i="0" u="none" baseline="0">
                <a:latin typeface="Arial" panose="020B0604020202020204" pitchFamily="34" charset="0"/>
                <a:cs typeface="Arial" panose="020B0604020202020204" pitchFamily="34" charset="0"/>
              </a:rPr>
              <a:t>Вложенные вопросы с несколькими вариантами ответа</a:t>
            </a:r>
          </a:p>
          <a:p>
            <a:pPr lvl="1" algn="l" rtl="0">
              <a:lnSpc>
                <a:spcPct val="120000"/>
              </a:lnSpc>
            </a:pPr>
            <a:r>
              <a:rPr lang="ru-Ru" sz="2000" b="0" i="0" u="none" baseline="0">
                <a:latin typeface="Arial" panose="020B0604020202020204" pitchFamily="34" charset="0"/>
                <a:cs typeface="Arial" panose="020B0604020202020204" pitchFamily="34" charset="0"/>
              </a:rPr>
              <a:t>Вопросы с пороговыми значениями</a:t>
            </a:r>
          </a:p>
          <a:p>
            <a:pPr lvl="1" algn="l" rtl="0">
              <a:lnSpc>
                <a:spcPct val="120000"/>
              </a:lnSpc>
            </a:pPr>
            <a:r>
              <a:rPr lang="ru-Ru" sz="2000" b="0" i="0" u="none" baseline="0">
                <a:latin typeface="Arial" panose="020B0604020202020204" pitchFamily="34" charset="0"/>
                <a:cs typeface="Arial" panose="020B0604020202020204" pitchFamily="34" charset="0"/>
              </a:rPr>
              <a:t>Любой ответ засчитывается</a:t>
            </a:r>
          </a:p>
          <a:p>
            <a:pPr lvl="1" algn="l" rtl="0">
              <a:lnSpc>
                <a:spcPct val="120000"/>
              </a:lnSpc>
            </a:pPr>
            <a:r>
              <a:rPr lang="ru-Ru" sz="2000" b="0" i="0" u="none" baseline="0">
                <a:latin typeface="Arial" panose="020B0604020202020204" pitchFamily="34" charset="0"/>
                <a:cs typeface="Arial" panose="020B0604020202020204" pitchFamily="34" charset="0"/>
              </a:rPr>
              <a:t>Частичное зачитывание ответа</a:t>
            </a:r>
          </a:p>
          <a:p>
            <a:pPr algn="l" rtl="0">
              <a:lnSpc>
                <a:spcPct val="120000"/>
              </a:lnSpc>
            </a:pPr>
            <a:r>
              <a:rPr lang="ru-Ru" sz="1800" b="0" i="0" u="none" baseline="0">
                <a:latin typeface="Arial" panose="020B0604020202020204" pitchFamily="34" charset="0"/>
                <a:cs typeface="Arial" panose="020B0604020202020204" pitchFamily="34" charset="0"/>
              </a:rPr>
              <a:t>Примечание.  В данной презентации рассматриваются не все виды вопросов. Более подробную информацию можно найти в плане анализа данных для исследования возможностей, который является частью документации по NSCA 2.0.</a:t>
            </a:r>
          </a:p>
        </p:txBody>
      </p:sp>
    </p:spTree>
    <p:extLst>
      <p:ext uri="{BB962C8B-B14F-4D97-AF65-F5344CB8AC3E}">
        <p14:creationId xmlns:p14="http://schemas.microsoft.com/office/powerpoint/2010/main" val="389225127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Autofit/>
          </a:bodyPr>
          <a:lstStyle/>
          <a:p>
            <a:pPr algn="l" rtl="0"/>
            <a:r>
              <a:rPr lang="ru-Ru" sz="3200" b="1" i="0" u="none" baseline="0">
                <a:solidFill>
                  <a:srgbClr val="C00000"/>
                </a:solidFill>
                <a:latin typeface="Arial" panose="020B0604020202020204" pitchFamily="34" charset="0"/>
                <a:ea typeface="Gill Sans MT" panose="020B0502020104020203" pitchFamily="34" charset="0"/>
                <a:cs typeface="Arial" panose="020B0604020202020204" pitchFamily="34" charset="0"/>
              </a:rPr>
              <a:t>Некоторые вопросы уже являются «бинарными»</a:t>
            </a:r>
          </a:p>
        </p:txBody>
      </p:sp>
      <p:sp>
        <p:nvSpPr>
          <p:cNvPr id="4" name="Text Placeholder 3"/>
          <p:cNvSpPr>
            <a:spLocks noGrp="1"/>
          </p:cNvSpPr>
          <p:nvPr>
            <p:ph idx="1"/>
          </p:nvPr>
        </p:nvSpPr>
        <p:spPr/>
        <p:txBody>
          <a:bodyPr>
            <a:normAutofit/>
          </a:bodyPr>
          <a:lstStyle/>
          <a:p>
            <a:endParaRPr lang="ru-Ru" dirty="0">
              <a:latin typeface="Arial" panose="020B0604020202020204" pitchFamily="34" charset="0"/>
              <a:cs typeface="Arial" panose="020B0604020202020204" pitchFamily="34" charset="0"/>
            </a:endParaRPr>
          </a:p>
          <a:p>
            <a:endParaRPr lang="ru-Ru" dirty="0">
              <a:latin typeface="Arial" panose="020B0604020202020204" pitchFamily="34" charset="0"/>
              <a:cs typeface="Arial" panose="020B0604020202020204" pitchFamily="34" charset="0"/>
            </a:endParaRPr>
          </a:p>
          <a:p>
            <a:endParaRPr lang="ru-Ru" dirty="0">
              <a:latin typeface="Arial" panose="020B0604020202020204" pitchFamily="34" charset="0"/>
              <a:cs typeface="Arial" panose="020B0604020202020204" pitchFamily="34" charset="0"/>
            </a:endParaRPr>
          </a:p>
          <a:p>
            <a:endParaRPr lang="ru-Ru" dirty="0">
              <a:latin typeface="Arial" panose="020B0604020202020204" pitchFamily="34" charset="0"/>
              <a:cs typeface="Arial" panose="020B0604020202020204" pitchFamily="34" charset="0"/>
            </a:endParaRPr>
          </a:p>
          <a:p>
            <a:endParaRPr lang="ru-Ru" dirty="0">
              <a:latin typeface="Arial" panose="020B0604020202020204" pitchFamily="34" charset="0"/>
              <a:cs typeface="Arial" panose="020B0604020202020204" pitchFamily="34" charset="0"/>
            </a:endParaRPr>
          </a:p>
          <a:p>
            <a:endParaRPr lang="ru-Ru" dirty="0">
              <a:latin typeface="Arial" panose="020B0604020202020204" pitchFamily="34" charset="0"/>
              <a:cs typeface="Arial" panose="020B0604020202020204" pitchFamily="34" charset="0"/>
            </a:endParaRPr>
          </a:p>
          <a:p>
            <a:endParaRPr lang="ru-Ru" dirty="0">
              <a:latin typeface="Arial" panose="020B0604020202020204" pitchFamily="34" charset="0"/>
              <a:cs typeface="Arial" panose="020B0604020202020204" pitchFamily="34" charset="0"/>
            </a:endParaRPr>
          </a:p>
          <a:p>
            <a:endParaRPr lang="ru-Ru" dirty="0">
              <a:latin typeface="Arial" panose="020B0604020202020204" pitchFamily="34" charset="0"/>
              <a:cs typeface="Arial" panose="020B0604020202020204" pitchFamily="34" charset="0"/>
            </a:endParaRPr>
          </a:p>
          <a:p>
            <a:pPr algn="l" rtl="0"/>
            <a:r>
              <a:rPr lang="ru-Ru" b="0" i="0" u="none" baseline="0">
                <a:latin typeface="Arial" panose="020B0604020202020204" pitchFamily="34" charset="0"/>
                <a:cs typeface="Arial" panose="020B0604020202020204" pitchFamily="34" charset="0"/>
              </a:rPr>
              <a:t>Как правило, «Не знаю» = «Нет».</a:t>
            </a:r>
          </a:p>
        </p:txBody>
      </p:sp>
      <p:sp>
        <p:nvSpPr>
          <p:cNvPr id="2" name="Slide Number Placeholder 1"/>
          <p:cNvSpPr>
            <a:spLocks noGrp="1"/>
          </p:cNvSpPr>
          <p:nvPr>
            <p:ph type="sldNum" sz="quarter" idx="12"/>
          </p:nvPr>
        </p:nvSpPr>
        <p:spPr>
          <a:xfrm>
            <a:off x="9144000" y="6418590"/>
            <a:ext cx="2844800" cy="276999"/>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0000000-1234-1234-1234-123412341234}" type="slidenum">
              <a:rPr kumimoji="0" sz="1200" b="0" i="0" u="none" strike="noStrike" kern="1200" cap="none" spc="0" normalizeH="0" baseline="0">
                <a:ln>
                  <a:noFill/>
                </a:ln>
                <a:solidFill>
                  <a:prstClr val="black">
                    <a:tint val="75000"/>
                  </a:prstClr>
                </a:solidFill>
                <a:effectLst/>
                <a:uLnTx/>
                <a:uFillTx/>
                <a:latin typeface="Arial" panose="020B0604020202020204" pitchFamily="34" charset="0"/>
                <a:cs typeface="Arial" panose="020B0604020202020204"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0" lang="ru-Ru" sz="1200" b="0" i="0" u="none" strike="noStrike" kern="1200" cap="none" spc="0" normalizeH="0" baseline="0" noProof="0" dirty="0">
              <a:ln>
                <a:noFill/>
              </a:ln>
              <a:solidFill>
                <a:prstClr val="black">
                  <a:tint val="75000"/>
                </a:prstClr>
              </a:solidFill>
              <a:effectLst/>
              <a:uLnTx/>
              <a:uFillTx/>
              <a:latin typeface="Arial" panose="020B0604020202020204" pitchFamily="34" charset="0"/>
              <a:cs typeface="Arial" panose="020B0604020202020204" pitchFamily="34" charset="0"/>
            </a:endParaRPr>
          </a:p>
        </p:txBody>
      </p:sp>
      <p:graphicFrame>
        <p:nvGraphicFramePr>
          <p:cNvPr id="5" name="Table 4"/>
          <p:cNvGraphicFramePr>
            <a:graphicFrameLocks noGrp="1"/>
          </p:cNvGraphicFramePr>
          <p:nvPr>
            <p:extLst>
              <p:ext uri="{D42A27DB-BD31-4B8C-83A1-F6EECF244321}">
                <p14:modId xmlns:p14="http://schemas.microsoft.com/office/powerpoint/2010/main" val="2624084017"/>
              </p:ext>
            </p:extLst>
          </p:nvPr>
        </p:nvGraphicFramePr>
        <p:xfrm>
          <a:off x="508000" y="1715549"/>
          <a:ext cx="11315701" cy="3276092"/>
        </p:xfrm>
        <a:graphic>
          <a:graphicData uri="http://schemas.openxmlformats.org/drawingml/2006/table">
            <a:tbl>
              <a:tblPr firstRow="1" firstCol="1" bandRow="1"/>
              <a:tblGrid>
                <a:gridCol w="1869271">
                  <a:extLst>
                    <a:ext uri="{9D8B030D-6E8A-4147-A177-3AD203B41FA5}">
                      <a16:colId xmlns:a16="http://schemas.microsoft.com/office/drawing/2014/main" val="20000"/>
                    </a:ext>
                  </a:extLst>
                </a:gridCol>
                <a:gridCol w="2626878">
                  <a:extLst>
                    <a:ext uri="{9D8B030D-6E8A-4147-A177-3AD203B41FA5}">
                      <a16:colId xmlns:a16="http://schemas.microsoft.com/office/drawing/2014/main" val="20001"/>
                    </a:ext>
                  </a:extLst>
                </a:gridCol>
                <a:gridCol w="2198572">
                  <a:extLst>
                    <a:ext uri="{9D8B030D-6E8A-4147-A177-3AD203B41FA5}">
                      <a16:colId xmlns:a16="http://schemas.microsoft.com/office/drawing/2014/main" val="20002"/>
                    </a:ext>
                  </a:extLst>
                </a:gridCol>
                <a:gridCol w="2310490">
                  <a:extLst>
                    <a:ext uri="{9D8B030D-6E8A-4147-A177-3AD203B41FA5}">
                      <a16:colId xmlns:a16="http://schemas.microsoft.com/office/drawing/2014/main" val="20003"/>
                    </a:ext>
                  </a:extLst>
                </a:gridCol>
                <a:gridCol w="2310490">
                  <a:extLst>
                    <a:ext uri="{9D8B030D-6E8A-4147-A177-3AD203B41FA5}">
                      <a16:colId xmlns:a16="http://schemas.microsoft.com/office/drawing/2014/main" val="20004"/>
                    </a:ext>
                  </a:extLst>
                </a:gridCol>
              </a:tblGrid>
              <a:tr h="1092030">
                <a:tc>
                  <a:txBody>
                    <a:bodyPr/>
                    <a:lstStyle/>
                    <a:p>
                      <a:pPr marL="0" marR="0" algn="ctr" rtl="0">
                        <a:lnSpc>
                          <a:spcPct val="100000"/>
                        </a:lnSpc>
                        <a:spcBef>
                          <a:spcPts val="0"/>
                        </a:spcBef>
                        <a:spcAft>
                          <a:spcPts val="0"/>
                        </a:spcAft>
                      </a:pPr>
                      <a:r>
                        <a:rPr lang="ru-Ru" sz="2000" b="1" i="0" u="none" baseline="0">
                          <a:solidFill>
                            <a:schemeClr val="bg1"/>
                          </a:solidFill>
                          <a:effectLst/>
                          <a:latin typeface="Arial" panose="020B0604020202020204" pitchFamily="34" charset="0"/>
                          <a:ea typeface="Times New Roman"/>
                          <a:cs typeface="Arial" panose="020B0604020202020204" pitchFamily="34" charset="0"/>
                        </a:rPr>
                        <a:t>№ вопроса</a:t>
                      </a:r>
                      <a:endParaRPr lang="ru-Ru" sz="2000" dirty="0">
                        <a:solidFill>
                          <a:schemeClr val="bg1"/>
                        </a:solidFill>
                        <a:effectLst/>
                        <a:latin typeface="Arial" panose="020B0604020202020204" pitchFamily="34" charset="0"/>
                        <a:ea typeface="Calibri"/>
                        <a:cs typeface="Arial" panose="020B0604020202020204" pitchFamily="34" charset="0"/>
                      </a:endParaRPr>
                    </a:p>
                  </a:txBody>
                  <a:tcPr marL="90712" marR="907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70C0"/>
                    </a:solidFill>
                  </a:tcPr>
                </a:tc>
                <a:tc>
                  <a:txBody>
                    <a:bodyPr/>
                    <a:lstStyle/>
                    <a:p>
                      <a:pPr marL="0" marR="0" algn="l" rtl="0">
                        <a:lnSpc>
                          <a:spcPct val="100000"/>
                        </a:lnSpc>
                        <a:spcBef>
                          <a:spcPts val="0"/>
                        </a:spcBef>
                        <a:spcAft>
                          <a:spcPts val="0"/>
                        </a:spcAft>
                      </a:pPr>
                      <a:r>
                        <a:rPr lang="ru-Ru" sz="2000" b="1" i="0" u="none" baseline="0">
                          <a:solidFill>
                            <a:schemeClr val="bg1"/>
                          </a:solidFill>
                          <a:effectLst/>
                          <a:latin typeface="Arial" panose="020B0604020202020204" pitchFamily="34" charset="0"/>
                          <a:ea typeface="Times New Roman"/>
                          <a:cs typeface="Arial" panose="020B0604020202020204" pitchFamily="34" charset="0"/>
                        </a:rPr>
                        <a:t>Вопрос</a:t>
                      </a:r>
                      <a:endParaRPr lang="ru-Ru" sz="2000" dirty="0">
                        <a:solidFill>
                          <a:schemeClr val="bg1"/>
                        </a:solidFill>
                        <a:effectLst/>
                        <a:latin typeface="Arial" panose="020B0604020202020204" pitchFamily="34" charset="0"/>
                        <a:ea typeface="Calibri"/>
                        <a:cs typeface="Arial" panose="020B0604020202020204" pitchFamily="34" charset="0"/>
                      </a:endParaRPr>
                    </a:p>
                  </a:txBody>
                  <a:tcPr marL="90712" marR="907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70C0"/>
                    </a:solidFill>
                  </a:tcPr>
                </a:tc>
                <a:tc>
                  <a:txBody>
                    <a:bodyPr/>
                    <a:lstStyle/>
                    <a:p>
                      <a:pPr marL="0" marR="0" algn="ctr" rtl="0">
                        <a:lnSpc>
                          <a:spcPct val="100000"/>
                        </a:lnSpc>
                        <a:spcBef>
                          <a:spcPts val="0"/>
                        </a:spcBef>
                        <a:spcAft>
                          <a:spcPts val="0"/>
                        </a:spcAft>
                      </a:pPr>
                      <a:r>
                        <a:rPr lang="ru-Ru" sz="2000" b="1" i="0" u="none" baseline="0">
                          <a:solidFill>
                            <a:schemeClr val="bg1"/>
                          </a:solidFill>
                          <a:effectLst/>
                          <a:latin typeface="Arial" panose="020B0604020202020204" pitchFamily="34" charset="0"/>
                          <a:ea typeface="Times New Roman"/>
                          <a:cs typeface="Arial" panose="020B0604020202020204" pitchFamily="34" charset="0"/>
                        </a:rPr>
                        <a:t>Ответ (числовое значение)</a:t>
                      </a:r>
                      <a:endParaRPr lang="ru-Ru" sz="2000" dirty="0">
                        <a:solidFill>
                          <a:schemeClr val="bg1"/>
                        </a:solidFill>
                        <a:effectLst/>
                        <a:latin typeface="Arial" panose="020B0604020202020204" pitchFamily="34" charset="0"/>
                        <a:ea typeface="Calibri"/>
                        <a:cs typeface="Arial" panose="020B0604020202020204" pitchFamily="34" charset="0"/>
                      </a:endParaRPr>
                    </a:p>
                  </a:txBody>
                  <a:tcPr marL="90712" marR="907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70C0"/>
                    </a:solidFill>
                  </a:tcPr>
                </a:tc>
                <a:tc>
                  <a:txBody>
                    <a:bodyPr/>
                    <a:lstStyle/>
                    <a:p>
                      <a:pPr marL="0" marR="0" algn="ctr" rtl="0">
                        <a:lnSpc>
                          <a:spcPct val="100000"/>
                        </a:lnSpc>
                        <a:spcBef>
                          <a:spcPts val="0"/>
                        </a:spcBef>
                        <a:spcAft>
                          <a:spcPts val="0"/>
                        </a:spcAft>
                      </a:pPr>
                      <a:r>
                        <a:rPr lang="ru-Ru" sz="2000" b="1" i="0" u="none" baseline="0">
                          <a:solidFill>
                            <a:schemeClr val="bg1"/>
                          </a:solidFill>
                          <a:effectLst/>
                          <a:latin typeface="Arial" panose="020B0604020202020204" pitchFamily="34" charset="0"/>
                          <a:ea typeface="Times New Roman"/>
                          <a:cs typeface="Arial" panose="020B0604020202020204" pitchFamily="34" charset="0"/>
                        </a:rPr>
                        <a:t>Ответ (текст)</a:t>
                      </a:r>
                      <a:endParaRPr lang="ru-Ru" sz="2000" dirty="0">
                        <a:solidFill>
                          <a:schemeClr val="bg1"/>
                        </a:solidFill>
                        <a:effectLst/>
                        <a:latin typeface="Arial" panose="020B0604020202020204" pitchFamily="34" charset="0"/>
                        <a:ea typeface="Calibri"/>
                        <a:cs typeface="Arial" panose="020B0604020202020204" pitchFamily="34" charset="0"/>
                      </a:endParaRPr>
                    </a:p>
                  </a:txBody>
                  <a:tcPr marL="90712" marR="907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70C0"/>
                    </a:solidFill>
                  </a:tcPr>
                </a:tc>
                <a:tc>
                  <a:txBody>
                    <a:bodyPr/>
                    <a:lstStyle/>
                    <a:p>
                      <a:pPr marL="0" marR="0" algn="ctr" rtl="0">
                        <a:lnSpc>
                          <a:spcPct val="100000"/>
                        </a:lnSpc>
                        <a:spcBef>
                          <a:spcPts val="0"/>
                        </a:spcBef>
                        <a:spcAft>
                          <a:spcPts val="0"/>
                        </a:spcAft>
                      </a:pPr>
                      <a:r>
                        <a:rPr lang="ru-Ru" sz="2000" b="1" i="0" u="none" baseline="0">
                          <a:solidFill>
                            <a:schemeClr val="bg1"/>
                          </a:solidFill>
                          <a:effectLst/>
                          <a:latin typeface="Arial" panose="020B0604020202020204" pitchFamily="34" charset="0"/>
                          <a:ea typeface="Times New Roman"/>
                          <a:cs typeface="Arial" panose="020B0604020202020204" pitchFamily="34" charset="0"/>
                        </a:rPr>
                        <a:t>Категория ответа</a:t>
                      </a:r>
                      <a:endParaRPr lang="ru-Ru" sz="2000" dirty="0">
                        <a:solidFill>
                          <a:schemeClr val="bg1"/>
                        </a:solidFill>
                        <a:effectLst/>
                        <a:latin typeface="Arial" panose="020B0604020202020204" pitchFamily="34" charset="0"/>
                        <a:ea typeface="Calibri"/>
                        <a:cs typeface="Arial" panose="020B0604020202020204" pitchFamily="34" charset="0"/>
                      </a:endParaRPr>
                    </a:p>
                  </a:txBody>
                  <a:tcPr marL="90712" marR="907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70C0"/>
                    </a:solidFill>
                  </a:tcPr>
                </a:tc>
                <a:extLst>
                  <a:ext uri="{0D108BD9-81ED-4DB2-BD59-A6C34878D82A}">
                    <a16:rowId xmlns:a16="http://schemas.microsoft.com/office/drawing/2014/main" val="10000"/>
                  </a:ext>
                </a:extLst>
              </a:tr>
              <a:tr h="571734">
                <a:tc rowSpan="3">
                  <a:txBody>
                    <a:bodyPr/>
                    <a:lstStyle/>
                    <a:p>
                      <a:pPr marL="0" marR="0" algn="ctr" rtl="0">
                        <a:lnSpc>
                          <a:spcPct val="100000"/>
                        </a:lnSpc>
                        <a:spcBef>
                          <a:spcPts val="0"/>
                        </a:spcBef>
                        <a:spcAft>
                          <a:spcPts val="0"/>
                        </a:spcAft>
                      </a:pPr>
                      <a:r>
                        <a:rPr lang="ru-Ru" sz="2000" b="0" i="0" u="none" baseline="0">
                          <a:solidFill>
                            <a:schemeClr val="bg1"/>
                          </a:solidFill>
                          <a:effectLst/>
                          <a:latin typeface="Arial" panose="020B0604020202020204" pitchFamily="34" charset="0"/>
                          <a:ea typeface="Times New Roman"/>
                          <a:cs typeface="Arial" panose="020B0604020202020204" pitchFamily="34" charset="0"/>
                        </a:rPr>
                        <a:t>SC-101</a:t>
                      </a:r>
                      <a:endParaRPr lang="ru-Ru" sz="2000" dirty="0">
                        <a:solidFill>
                          <a:schemeClr val="bg1"/>
                        </a:solidFill>
                        <a:effectLst/>
                        <a:latin typeface="Arial" panose="020B0604020202020204" pitchFamily="34" charset="0"/>
                        <a:ea typeface="Calibri"/>
                        <a:cs typeface="Arial" panose="020B0604020202020204" pitchFamily="34" charset="0"/>
                      </a:endParaRPr>
                    </a:p>
                  </a:txBody>
                  <a:tcPr marL="90712" marR="907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70C0"/>
                    </a:solidFill>
                  </a:tcPr>
                </a:tc>
                <a:tc rowSpan="3">
                  <a:txBody>
                    <a:bodyPr/>
                    <a:lstStyle/>
                    <a:p>
                      <a:pPr marL="0" marR="0" algn="l" rtl="0">
                        <a:lnSpc>
                          <a:spcPct val="100000"/>
                        </a:lnSpc>
                        <a:spcBef>
                          <a:spcPts val="0"/>
                        </a:spcBef>
                        <a:spcAft>
                          <a:spcPts val="0"/>
                        </a:spcAft>
                      </a:pPr>
                      <a:r>
                        <a:rPr lang="ru-Ru" sz="2000" b="0" i="0" u="none" baseline="0">
                          <a:solidFill>
                            <a:srgbClr val="000000"/>
                          </a:solidFill>
                          <a:effectLst/>
                          <a:latin typeface="Arial" panose="020B0604020202020204" pitchFamily="34" charset="0"/>
                          <a:ea typeface="Times New Roman"/>
                          <a:cs typeface="Arial" panose="020B0604020202020204" pitchFamily="34" charset="0"/>
                        </a:rPr>
                        <a:t>Есть ли у вас утвержденный стратегический план развития цепи поставок?</a:t>
                      </a:r>
                      <a:endParaRPr lang="ru-Ru" sz="2000" dirty="0">
                        <a:effectLst/>
                        <a:latin typeface="Arial" panose="020B0604020202020204" pitchFamily="34" charset="0"/>
                        <a:ea typeface="Calibri"/>
                        <a:cs typeface="Arial" panose="020B0604020202020204" pitchFamily="34" charset="0"/>
                      </a:endParaRPr>
                    </a:p>
                  </a:txBody>
                  <a:tcPr marL="90712" marR="907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rtl="0">
                        <a:lnSpc>
                          <a:spcPct val="100000"/>
                        </a:lnSpc>
                        <a:spcBef>
                          <a:spcPts val="0"/>
                        </a:spcBef>
                        <a:spcAft>
                          <a:spcPts val="0"/>
                        </a:spcAft>
                      </a:pPr>
                      <a:r>
                        <a:rPr lang="ru-Ru" sz="2000" b="0" i="0" u="none" baseline="0">
                          <a:solidFill>
                            <a:srgbClr val="000000"/>
                          </a:solidFill>
                          <a:effectLst/>
                          <a:latin typeface="Arial" panose="020B0604020202020204" pitchFamily="34" charset="0"/>
                          <a:ea typeface="Times New Roman"/>
                          <a:cs typeface="Arial" panose="020B0604020202020204" pitchFamily="34" charset="0"/>
                        </a:rPr>
                        <a:t>1</a:t>
                      </a:r>
                      <a:endParaRPr lang="ru-Ru" sz="2000" dirty="0">
                        <a:effectLst/>
                        <a:latin typeface="Arial" panose="020B0604020202020204" pitchFamily="34" charset="0"/>
                        <a:ea typeface="Calibri"/>
                        <a:cs typeface="Arial" panose="020B0604020202020204" pitchFamily="34" charset="0"/>
                      </a:endParaRPr>
                    </a:p>
                  </a:txBody>
                  <a:tcPr marL="90712" marR="907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rtl="0">
                        <a:lnSpc>
                          <a:spcPct val="100000"/>
                        </a:lnSpc>
                        <a:spcBef>
                          <a:spcPts val="0"/>
                        </a:spcBef>
                        <a:spcAft>
                          <a:spcPts val="0"/>
                        </a:spcAft>
                      </a:pPr>
                      <a:r>
                        <a:rPr lang="ru-Ru" sz="2000" b="0" i="0" u="none" baseline="0">
                          <a:solidFill>
                            <a:srgbClr val="000000"/>
                          </a:solidFill>
                          <a:effectLst/>
                          <a:latin typeface="Arial" panose="020B0604020202020204" pitchFamily="34" charset="0"/>
                          <a:ea typeface="Times New Roman"/>
                          <a:cs typeface="Arial" panose="020B0604020202020204" pitchFamily="34" charset="0"/>
                        </a:rPr>
                        <a:t>Да</a:t>
                      </a:r>
                      <a:endParaRPr lang="ru-Ru" sz="2000" dirty="0">
                        <a:effectLst/>
                        <a:latin typeface="Arial" panose="020B0604020202020204" pitchFamily="34" charset="0"/>
                        <a:ea typeface="Calibri"/>
                        <a:cs typeface="Arial" panose="020B0604020202020204" pitchFamily="34" charset="0"/>
                      </a:endParaRPr>
                    </a:p>
                  </a:txBody>
                  <a:tcPr marL="90712" marR="907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rtl="0">
                        <a:lnSpc>
                          <a:spcPct val="100000"/>
                        </a:lnSpc>
                        <a:spcBef>
                          <a:spcPts val="0"/>
                        </a:spcBef>
                        <a:spcAft>
                          <a:spcPts val="0"/>
                        </a:spcAft>
                      </a:pPr>
                      <a:r>
                        <a:rPr lang="ru-Ru" sz="2000" b="0" i="0" u="none" baseline="0">
                          <a:solidFill>
                            <a:srgbClr val="000000"/>
                          </a:solidFill>
                          <a:effectLst/>
                          <a:latin typeface="Arial" panose="020B0604020202020204" pitchFamily="34" charset="0"/>
                          <a:ea typeface="Times New Roman"/>
                          <a:cs typeface="Arial" panose="020B0604020202020204" pitchFamily="34" charset="0"/>
                        </a:rPr>
                        <a:t>Базовый</a:t>
                      </a:r>
                      <a:endParaRPr lang="ru-Ru" sz="2000" dirty="0">
                        <a:effectLst/>
                        <a:latin typeface="Arial" panose="020B0604020202020204" pitchFamily="34" charset="0"/>
                        <a:ea typeface="Calibri"/>
                        <a:cs typeface="Arial" panose="020B0604020202020204" pitchFamily="34" charset="0"/>
                      </a:endParaRPr>
                    </a:p>
                  </a:txBody>
                  <a:tcPr marL="90712" marR="907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0001"/>
                  </a:ext>
                </a:extLst>
              </a:tr>
              <a:tr h="571734">
                <a:tc vMerge="1">
                  <a:txBody>
                    <a:bodyPr/>
                    <a:lstStyle/>
                    <a:p>
                      <a:endParaRPr lang="ru-Ru"/>
                    </a:p>
                  </a:txBody>
                  <a:tcPr/>
                </a:tc>
                <a:tc vMerge="1">
                  <a:txBody>
                    <a:bodyPr/>
                    <a:lstStyle/>
                    <a:p>
                      <a:endParaRPr lang="ru-Ru"/>
                    </a:p>
                  </a:txBody>
                  <a:tcPr/>
                </a:tc>
                <a:tc>
                  <a:txBody>
                    <a:bodyPr/>
                    <a:lstStyle/>
                    <a:p>
                      <a:pPr marL="0" marR="0" algn="ctr" rtl="0">
                        <a:lnSpc>
                          <a:spcPct val="100000"/>
                        </a:lnSpc>
                        <a:spcBef>
                          <a:spcPts val="0"/>
                        </a:spcBef>
                        <a:spcAft>
                          <a:spcPts val="0"/>
                        </a:spcAft>
                      </a:pPr>
                      <a:r>
                        <a:rPr lang="ru-Ru" sz="2000" b="0" i="0" u="none" baseline="0">
                          <a:solidFill>
                            <a:srgbClr val="000000"/>
                          </a:solidFill>
                          <a:effectLst/>
                          <a:latin typeface="Arial" panose="020B0604020202020204" pitchFamily="34" charset="0"/>
                          <a:ea typeface="Times New Roman"/>
                          <a:cs typeface="Arial" panose="020B0604020202020204" pitchFamily="34" charset="0"/>
                        </a:rPr>
                        <a:t>0</a:t>
                      </a:r>
                      <a:endParaRPr lang="ru-Ru" sz="2000" dirty="0">
                        <a:effectLst/>
                        <a:latin typeface="Arial" panose="020B0604020202020204" pitchFamily="34" charset="0"/>
                        <a:ea typeface="Calibri"/>
                        <a:cs typeface="Arial" panose="020B0604020202020204" pitchFamily="34" charset="0"/>
                      </a:endParaRPr>
                    </a:p>
                  </a:txBody>
                  <a:tcPr marL="90712" marR="907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rtl="0">
                        <a:lnSpc>
                          <a:spcPct val="100000"/>
                        </a:lnSpc>
                        <a:spcBef>
                          <a:spcPts val="0"/>
                        </a:spcBef>
                        <a:spcAft>
                          <a:spcPts val="0"/>
                        </a:spcAft>
                      </a:pPr>
                      <a:r>
                        <a:rPr lang="ru-Ru" sz="2000" b="0" i="0" u="none" baseline="0">
                          <a:solidFill>
                            <a:srgbClr val="000000"/>
                          </a:solidFill>
                          <a:effectLst/>
                          <a:latin typeface="Arial" panose="020B0604020202020204" pitchFamily="34" charset="0"/>
                          <a:ea typeface="Times New Roman"/>
                          <a:cs typeface="Arial" panose="020B0604020202020204" pitchFamily="34" charset="0"/>
                        </a:rPr>
                        <a:t>Нет</a:t>
                      </a:r>
                      <a:endParaRPr lang="ru-Ru" sz="2000" dirty="0">
                        <a:effectLst/>
                        <a:latin typeface="Arial" panose="020B0604020202020204" pitchFamily="34" charset="0"/>
                        <a:ea typeface="Calibri"/>
                        <a:cs typeface="Arial" panose="020B0604020202020204" pitchFamily="34" charset="0"/>
                      </a:endParaRPr>
                    </a:p>
                  </a:txBody>
                  <a:tcPr marL="90712" marR="907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rtl="0">
                        <a:lnSpc>
                          <a:spcPct val="100000"/>
                        </a:lnSpc>
                        <a:spcBef>
                          <a:spcPts val="0"/>
                        </a:spcBef>
                        <a:spcAft>
                          <a:spcPts val="0"/>
                        </a:spcAft>
                      </a:pPr>
                      <a:r>
                        <a:rPr lang="ru-Ru" sz="2000" b="0" i="0" u="none" baseline="0">
                          <a:solidFill>
                            <a:srgbClr val="000000"/>
                          </a:solidFill>
                          <a:effectLst/>
                          <a:latin typeface="Arial" panose="020B0604020202020204" pitchFamily="34" charset="0"/>
                          <a:ea typeface="Times New Roman"/>
                          <a:cs typeface="Arial" panose="020B0604020202020204" pitchFamily="34" charset="0"/>
                        </a:rPr>
                        <a:t>Нет</a:t>
                      </a:r>
                      <a:endParaRPr lang="ru-Ru" sz="2000" dirty="0">
                        <a:effectLst/>
                        <a:latin typeface="Arial" panose="020B0604020202020204" pitchFamily="34" charset="0"/>
                        <a:ea typeface="Calibri"/>
                        <a:cs typeface="Arial" panose="020B0604020202020204" pitchFamily="34" charset="0"/>
                      </a:endParaRPr>
                    </a:p>
                  </a:txBody>
                  <a:tcPr marL="90712" marR="907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0002"/>
                  </a:ext>
                </a:extLst>
              </a:tr>
              <a:tr h="1040594">
                <a:tc vMerge="1">
                  <a:txBody>
                    <a:bodyPr/>
                    <a:lstStyle/>
                    <a:p>
                      <a:endParaRPr lang="ru-Ru"/>
                    </a:p>
                  </a:txBody>
                  <a:tcPr/>
                </a:tc>
                <a:tc vMerge="1">
                  <a:txBody>
                    <a:bodyPr/>
                    <a:lstStyle/>
                    <a:p>
                      <a:endParaRPr lang="ru-Ru"/>
                    </a:p>
                  </a:txBody>
                  <a:tcPr/>
                </a:tc>
                <a:tc>
                  <a:txBody>
                    <a:bodyPr/>
                    <a:lstStyle/>
                    <a:p>
                      <a:pPr marL="0" marR="0" algn="ctr" rtl="0">
                        <a:lnSpc>
                          <a:spcPct val="100000"/>
                        </a:lnSpc>
                        <a:spcBef>
                          <a:spcPts val="0"/>
                        </a:spcBef>
                        <a:spcAft>
                          <a:spcPts val="0"/>
                        </a:spcAft>
                      </a:pPr>
                      <a:r>
                        <a:rPr lang="ru-Ru" sz="2000" b="0" i="0" u="none" baseline="0">
                          <a:solidFill>
                            <a:srgbClr val="000000"/>
                          </a:solidFill>
                          <a:effectLst/>
                          <a:latin typeface="Arial" panose="020B0604020202020204" pitchFamily="34" charset="0"/>
                          <a:ea typeface="Times New Roman"/>
                          <a:cs typeface="Arial" panose="020B0604020202020204" pitchFamily="34" charset="0"/>
                        </a:rPr>
                        <a:t>98</a:t>
                      </a:r>
                      <a:endParaRPr lang="ru-Ru" sz="2000" dirty="0">
                        <a:effectLst/>
                        <a:latin typeface="Arial" panose="020B0604020202020204" pitchFamily="34" charset="0"/>
                        <a:ea typeface="Calibri"/>
                        <a:cs typeface="Arial" panose="020B0604020202020204" pitchFamily="34" charset="0"/>
                      </a:endParaRPr>
                    </a:p>
                  </a:txBody>
                  <a:tcPr marL="90712" marR="907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rtl="0">
                        <a:lnSpc>
                          <a:spcPct val="100000"/>
                        </a:lnSpc>
                        <a:spcBef>
                          <a:spcPts val="0"/>
                        </a:spcBef>
                        <a:spcAft>
                          <a:spcPts val="0"/>
                        </a:spcAft>
                      </a:pPr>
                      <a:r>
                        <a:rPr lang="ru-Ru" sz="2000" b="0" i="0" u="none" baseline="0">
                          <a:solidFill>
                            <a:srgbClr val="000000"/>
                          </a:solidFill>
                          <a:effectLst/>
                          <a:latin typeface="Arial" panose="020B0604020202020204" pitchFamily="34" charset="0"/>
                          <a:ea typeface="Times New Roman"/>
                          <a:cs typeface="Arial" panose="020B0604020202020204" pitchFamily="34" charset="0"/>
                        </a:rPr>
                        <a:t>Я не знаю</a:t>
                      </a:r>
                      <a:endParaRPr lang="ru-Ru" sz="2000" dirty="0">
                        <a:effectLst/>
                        <a:latin typeface="Arial" panose="020B0604020202020204" pitchFamily="34" charset="0"/>
                        <a:ea typeface="Calibri"/>
                        <a:cs typeface="Arial" panose="020B0604020202020204" pitchFamily="34" charset="0"/>
                      </a:endParaRPr>
                    </a:p>
                  </a:txBody>
                  <a:tcPr marL="90712" marR="907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rtl="0">
                        <a:lnSpc>
                          <a:spcPct val="100000"/>
                        </a:lnSpc>
                        <a:spcBef>
                          <a:spcPts val="0"/>
                        </a:spcBef>
                        <a:spcAft>
                          <a:spcPts val="0"/>
                        </a:spcAft>
                      </a:pPr>
                      <a:r>
                        <a:rPr lang="ru-Ru" sz="2000" b="0" i="0" u="none" baseline="0">
                          <a:solidFill>
                            <a:srgbClr val="000000"/>
                          </a:solidFill>
                          <a:effectLst/>
                          <a:latin typeface="Arial" panose="020B0604020202020204" pitchFamily="34" charset="0"/>
                          <a:ea typeface="Times New Roman"/>
                          <a:cs typeface="Arial" panose="020B0604020202020204" pitchFamily="34" charset="0"/>
                        </a:rPr>
                        <a:t>Нет</a:t>
                      </a:r>
                      <a:endParaRPr lang="ru-Ru" sz="2000" dirty="0">
                        <a:effectLst/>
                        <a:latin typeface="Arial" panose="020B0604020202020204" pitchFamily="34" charset="0"/>
                        <a:ea typeface="Calibri"/>
                        <a:cs typeface="Arial" panose="020B0604020202020204" pitchFamily="34" charset="0"/>
                      </a:endParaRPr>
                    </a:p>
                  </a:txBody>
                  <a:tcPr marL="90712" marR="907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0003"/>
                  </a:ext>
                </a:extLst>
              </a:tr>
            </a:tbl>
          </a:graphicData>
        </a:graphic>
      </p:graphicFrame>
    </p:spTree>
    <p:extLst>
      <p:ext uri="{BB962C8B-B14F-4D97-AF65-F5344CB8AC3E}">
        <p14:creationId xmlns:p14="http://schemas.microsoft.com/office/powerpoint/2010/main" val="84337353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Content Placeholder 9">
            <a:extLst>
              <a:ext uri="{FF2B5EF4-FFF2-40B4-BE49-F238E27FC236}">
                <a16:creationId xmlns:a16="http://schemas.microsoft.com/office/drawing/2014/main" id="{041D7B3B-6B22-4A9D-92A9-AD9397892437}"/>
              </a:ext>
            </a:extLst>
          </p:cNvPr>
          <p:cNvSpPr>
            <a:spLocks noGrp="1"/>
          </p:cNvSpPr>
          <p:nvPr>
            <p:ph idx="1"/>
          </p:nvPr>
        </p:nvSpPr>
        <p:spPr/>
        <p:txBody>
          <a:bodyPr/>
          <a:lstStyle/>
          <a:p>
            <a:endParaRPr lang="ru-Ru" dirty="0">
              <a:latin typeface="Arial" panose="020B0604020202020204" pitchFamily="34" charset="0"/>
              <a:cs typeface="Arial" panose="020B0604020202020204" pitchFamily="34" charset="0"/>
            </a:endParaRPr>
          </a:p>
        </p:txBody>
      </p:sp>
      <p:sp>
        <p:nvSpPr>
          <p:cNvPr id="2" name="Slide Number Placeholder 1"/>
          <p:cNvSpPr>
            <a:spLocks noGrp="1"/>
          </p:cNvSpPr>
          <p:nvPr>
            <p:ph type="sldNum" sz="quarter" idx="12"/>
          </p:nvPr>
        </p:nvSpPr>
        <p:spPr>
          <a:xfrm>
            <a:off x="9144000" y="6418590"/>
            <a:ext cx="2844800" cy="276999"/>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0000000-1234-1234-1234-123412341234}" type="slidenum">
              <a:rPr kumimoji="0" sz="1200" b="0" i="0" u="none" strike="noStrike" kern="1200" cap="none" spc="0" normalizeH="0" baseline="0">
                <a:ln>
                  <a:noFill/>
                </a:ln>
                <a:solidFill>
                  <a:prstClr val="black">
                    <a:tint val="75000"/>
                  </a:prstClr>
                </a:solidFill>
                <a:effectLst/>
                <a:uLnTx/>
                <a:uFillTx/>
                <a:latin typeface="Arial" panose="020B0604020202020204" pitchFamily="34" charset="0"/>
                <a:cs typeface="Arial" panose="020B0604020202020204"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0" lang="ru-Ru" sz="1200" b="0" i="0" u="none" strike="noStrike" kern="1200" cap="none" spc="0" normalizeH="0" baseline="0" noProof="0" dirty="0">
              <a:ln>
                <a:noFill/>
              </a:ln>
              <a:solidFill>
                <a:prstClr val="black">
                  <a:tint val="75000"/>
                </a:prstClr>
              </a:solidFill>
              <a:effectLst/>
              <a:uLnTx/>
              <a:uFillTx/>
              <a:latin typeface="Arial" panose="020B0604020202020204" pitchFamily="34" charset="0"/>
              <a:cs typeface="Arial" panose="020B0604020202020204" pitchFamily="34" charset="0"/>
            </a:endParaRPr>
          </a:p>
        </p:txBody>
      </p:sp>
      <p:graphicFrame>
        <p:nvGraphicFramePr>
          <p:cNvPr id="5" name="Table 4"/>
          <p:cNvGraphicFramePr>
            <a:graphicFrameLocks noGrp="1"/>
          </p:cNvGraphicFramePr>
          <p:nvPr>
            <p:extLst>
              <p:ext uri="{D42A27DB-BD31-4B8C-83A1-F6EECF244321}">
                <p14:modId xmlns:p14="http://schemas.microsoft.com/office/powerpoint/2010/main" val="3542141259"/>
              </p:ext>
            </p:extLst>
          </p:nvPr>
        </p:nvGraphicFramePr>
        <p:xfrm>
          <a:off x="250110" y="1290316"/>
          <a:ext cx="11691779" cy="5453620"/>
        </p:xfrm>
        <a:graphic>
          <a:graphicData uri="http://schemas.openxmlformats.org/drawingml/2006/table">
            <a:tbl>
              <a:tblPr/>
              <a:tblGrid>
                <a:gridCol w="1304987">
                  <a:extLst>
                    <a:ext uri="{9D8B030D-6E8A-4147-A177-3AD203B41FA5}">
                      <a16:colId xmlns:a16="http://schemas.microsoft.com/office/drawing/2014/main" val="20000"/>
                    </a:ext>
                  </a:extLst>
                </a:gridCol>
                <a:gridCol w="4540058">
                  <a:extLst>
                    <a:ext uri="{9D8B030D-6E8A-4147-A177-3AD203B41FA5}">
                      <a16:colId xmlns:a16="http://schemas.microsoft.com/office/drawing/2014/main" val="20001"/>
                    </a:ext>
                  </a:extLst>
                </a:gridCol>
                <a:gridCol w="4334865">
                  <a:extLst>
                    <a:ext uri="{9D8B030D-6E8A-4147-A177-3AD203B41FA5}">
                      <a16:colId xmlns:a16="http://schemas.microsoft.com/office/drawing/2014/main" val="20002"/>
                    </a:ext>
                  </a:extLst>
                </a:gridCol>
                <a:gridCol w="1511869">
                  <a:extLst>
                    <a:ext uri="{9D8B030D-6E8A-4147-A177-3AD203B41FA5}">
                      <a16:colId xmlns:a16="http://schemas.microsoft.com/office/drawing/2014/main" val="20003"/>
                    </a:ext>
                  </a:extLst>
                </a:gridCol>
              </a:tblGrid>
              <a:tr h="182108">
                <a:tc>
                  <a:txBody>
                    <a:bodyPr/>
                    <a:lstStyle/>
                    <a:p>
                      <a:pPr marL="72000" marR="0" indent="0" algn="l" defTabSz="914400" rtl="0" eaLnBrk="1" fontAlgn="t" latinLnBrk="0" hangingPunct="1">
                        <a:lnSpc>
                          <a:spcPct val="100000"/>
                        </a:lnSpc>
                        <a:spcBef>
                          <a:spcPts val="0"/>
                        </a:spcBef>
                        <a:spcAft>
                          <a:spcPts val="0"/>
                        </a:spcAft>
                        <a:buClrTx/>
                        <a:buSzTx/>
                        <a:buFontTx/>
                        <a:buNone/>
                        <a:tabLst/>
                        <a:defRPr/>
                      </a:pPr>
                      <a:r>
                        <a:rPr lang="ru-Ru" sz="1400" b="0" i="0" u="none" strike="noStrike" baseline="0">
                          <a:solidFill>
                            <a:schemeClr val="bg1"/>
                          </a:solidFill>
                          <a:effectLst/>
                          <a:latin typeface="Arial" panose="020B0604020202020204" pitchFamily="34" charset="0"/>
                          <a:ea typeface="Gill Sans MT" panose="020B0502020104020203" pitchFamily="34" charset="0"/>
                          <a:cs typeface="Arial" panose="020B0604020202020204" pitchFamily="34" charset="0"/>
                        </a:rPr>
                        <a:t>HR-301</a:t>
                      </a:r>
                    </a:p>
                  </a:txBody>
                  <a:tcPr marL="5783" marR="5783" marT="578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0C0"/>
                    </a:solidFill>
                  </a:tcPr>
                </a:tc>
                <a:tc>
                  <a:txBody>
                    <a:bodyPr/>
                    <a:lstStyle/>
                    <a:p>
                      <a:pPr marL="72000" algn="l" rtl="0" fontAlgn="t"/>
                      <a:r>
                        <a:rPr lang="ru-Ru" sz="1400" b="1" i="0" u="none" strike="noStrike" baseline="0">
                          <a:solidFill>
                            <a:schemeClr val="bg1"/>
                          </a:solidFill>
                          <a:effectLst/>
                          <a:latin typeface="Arial" panose="020B0604020202020204" pitchFamily="34" charset="0"/>
                          <a:ea typeface="Gill Sans MT" panose="020B0502020104020203" pitchFamily="34" charset="0"/>
                          <a:cs typeface="Arial" panose="020B0604020202020204" pitchFamily="34" charset="0"/>
                        </a:rPr>
                        <a:t>Вопрос</a:t>
                      </a:r>
                    </a:p>
                  </a:txBody>
                  <a:tcPr marL="5783" marR="5783" marT="578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0C0"/>
                    </a:solidFill>
                  </a:tcPr>
                </a:tc>
                <a:tc>
                  <a:txBody>
                    <a:bodyPr/>
                    <a:lstStyle/>
                    <a:p>
                      <a:pPr marL="72000" algn="l" rtl="0" fontAlgn="t"/>
                      <a:r>
                        <a:rPr lang="ru-Ru" sz="1400" b="1" i="0" u="none" strike="noStrike" baseline="0">
                          <a:solidFill>
                            <a:schemeClr val="bg1"/>
                          </a:solidFill>
                          <a:effectLst/>
                          <a:latin typeface="Arial" panose="020B0604020202020204" pitchFamily="34" charset="0"/>
                          <a:ea typeface="Gill Sans MT" panose="020B0502020104020203" pitchFamily="34" charset="0"/>
                          <a:cs typeface="Arial" panose="020B0604020202020204" pitchFamily="34" charset="0"/>
                        </a:rPr>
                        <a:t>Ответ</a:t>
                      </a:r>
                    </a:p>
                  </a:txBody>
                  <a:tcPr marL="5783" marR="5783" marT="578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0C0"/>
                    </a:solidFill>
                  </a:tcPr>
                </a:tc>
                <a:tc>
                  <a:txBody>
                    <a:bodyPr/>
                    <a:lstStyle/>
                    <a:p>
                      <a:pPr marL="72000" algn="l" rtl="0" fontAlgn="t"/>
                      <a:r>
                        <a:rPr lang="ru-Ru" sz="1400" b="1" i="0" u="none" strike="noStrike" baseline="0">
                          <a:solidFill>
                            <a:schemeClr val="bg1"/>
                          </a:solidFill>
                          <a:effectLst/>
                          <a:latin typeface="Arial" panose="020B0604020202020204" pitchFamily="34" charset="0"/>
                          <a:ea typeface="Gill Sans MT" panose="020B0502020104020203" pitchFamily="34" charset="0"/>
                          <a:cs typeface="Arial" panose="020B0604020202020204" pitchFamily="34" charset="0"/>
                        </a:rPr>
                        <a:t>Категория зрелости</a:t>
                      </a:r>
                    </a:p>
                  </a:txBody>
                  <a:tcPr marL="5783" marR="5783" marT="578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0C0"/>
                    </a:solidFill>
                  </a:tcPr>
                </a:tc>
                <a:extLst>
                  <a:ext uri="{0D108BD9-81ED-4DB2-BD59-A6C34878D82A}">
                    <a16:rowId xmlns:a16="http://schemas.microsoft.com/office/drawing/2014/main" val="10011"/>
                  </a:ext>
                </a:extLst>
              </a:tr>
              <a:tr h="664927">
                <a:tc>
                  <a:txBody>
                    <a:bodyPr/>
                    <a:lstStyle/>
                    <a:p>
                      <a:pPr marL="72000" algn="l" rtl="0" fontAlgn="t"/>
                      <a:r>
                        <a:rPr lang="ru-Ru" sz="1400" b="0" i="0" u="none" strike="noStrike" baseline="0">
                          <a:solidFill>
                            <a:schemeClr val="bg1"/>
                          </a:solidFill>
                          <a:effectLst/>
                          <a:latin typeface="Arial" panose="020B0604020202020204" pitchFamily="34" charset="0"/>
                          <a:ea typeface="Gill Sans MT" panose="020B0502020104020203" pitchFamily="34" charset="0"/>
                          <a:cs typeface="Arial" panose="020B0604020202020204" pitchFamily="34" charset="0"/>
                        </a:rPr>
                        <a:t>HR-301_1</a:t>
                      </a:r>
                    </a:p>
                  </a:txBody>
                  <a:tcPr marL="5783" marR="5783" marT="578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0C0"/>
                    </a:solidFill>
                  </a:tcPr>
                </a:tc>
                <a:tc>
                  <a:txBody>
                    <a:bodyPr/>
                    <a:lstStyle/>
                    <a:p>
                      <a:pPr marL="72000" algn="l" rtl="0" fontAlgn="t"/>
                      <a:r>
                        <a:rPr lang="ru-Ru" sz="1400" b="1" i="0" u="none" strike="noStrike" baseline="0">
                          <a:solidFill>
                            <a:schemeClr val="tx1"/>
                          </a:solidFill>
                          <a:effectLst/>
                          <a:latin typeface="Arial" panose="020B0604020202020204" pitchFamily="34" charset="0"/>
                          <a:ea typeface="Gill Sans MT" panose="020B0502020104020203" pitchFamily="34" charset="0"/>
                          <a:cs typeface="Arial" panose="020B0604020202020204" pitchFamily="34" charset="0"/>
                        </a:rPr>
                        <a:t>Какие программы по формированию кадрового потенциала доступны для персонала?</a:t>
                      </a:r>
                    </a:p>
                  </a:txBody>
                  <a:tcPr marL="5783" marR="5783" marT="578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marL="72000" algn="l" rtl="0" fontAlgn="t"/>
                      <a:r>
                        <a:rPr lang="ru-Ru" sz="1400" b="0" i="0" u="none" strike="noStrike" baseline="0">
                          <a:solidFill>
                            <a:schemeClr val="tx1"/>
                          </a:solidFill>
                          <a:effectLst/>
                          <a:latin typeface="Arial" panose="020B0604020202020204" pitchFamily="34" charset="0"/>
                          <a:ea typeface="Gill Sans MT" panose="020B0502020104020203" pitchFamily="34" charset="0"/>
                          <a:cs typeface="Arial" panose="020B0604020202020204" pitchFamily="34" charset="0"/>
                        </a:rPr>
                        <a:t>Теоретическая подготовка</a:t>
                      </a:r>
                    </a:p>
                  </a:txBody>
                  <a:tcPr marL="5783" marR="5783" marT="578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marL="72000" algn="l" rtl="0" fontAlgn="t"/>
                      <a:r>
                        <a:rPr lang="ru-Ru" sz="1400" b="0" i="0" u="none" strike="noStrike" baseline="0">
                          <a:solidFill>
                            <a:schemeClr val="tx1"/>
                          </a:solidFill>
                          <a:effectLst/>
                          <a:latin typeface="Arial" panose="020B0604020202020204" pitchFamily="34" charset="0"/>
                          <a:ea typeface="Gill Sans MT" panose="020B0502020104020203" pitchFamily="34" charset="0"/>
                          <a:cs typeface="Arial" panose="020B0604020202020204" pitchFamily="34" charset="0"/>
                        </a:rPr>
                        <a:t>Базовый</a:t>
                      </a:r>
                    </a:p>
                  </a:txBody>
                  <a:tcPr marL="5783" marR="5783" marT="578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10000"/>
                  </a:ext>
                </a:extLst>
              </a:tr>
              <a:tr h="385409">
                <a:tc>
                  <a:txBody>
                    <a:bodyPr/>
                    <a:lstStyle/>
                    <a:p>
                      <a:pPr marL="72000" algn="l" rtl="0" fontAlgn="t"/>
                      <a:r>
                        <a:rPr lang="ru-Ru" sz="1400" b="0" i="0" u="none" strike="noStrike" baseline="0">
                          <a:solidFill>
                            <a:schemeClr val="bg1"/>
                          </a:solidFill>
                          <a:effectLst/>
                          <a:latin typeface="Arial" panose="020B0604020202020204" pitchFamily="34" charset="0"/>
                          <a:ea typeface="Gill Sans MT" panose="020B0502020104020203" pitchFamily="34" charset="0"/>
                          <a:cs typeface="Arial" panose="020B0604020202020204" pitchFamily="34" charset="0"/>
                        </a:rPr>
                        <a:t>HR-301_2</a:t>
                      </a:r>
                    </a:p>
                  </a:txBody>
                  <a:tcPr marL="5783" marR="5783" marT="578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0C0"/>
                    </a:solidFill>
                  </a:tcPr>
                </a:tc>
                <a:tc>
                  <a:txBody>
                    <a:bodyPr/>
                    <a:lstStyle/>
                    <a:p>
                      <a:pPr marL="72000" algn="l" rtl="0" fontAlgn="t"/>
                      <a:endParaRPr lang="ru-Ru" sz="1400" b="1" i="0" u="none" strike="noStrike" dirty="0">
                        <a:solidFill>
                          <a:srgbClr val="000000"/>
                        </a:solidFill>
                        <a:effectLst/>
                        <a:latin typeface="Arial" panose="020B0604020202020204" pitchFamily="34" charset="0"/>
                        <a:cs typeface="Arial" panose="020B0604020202020204" pitchFamily="34" charset="0"/>
                      </a:endParaRPr>
                    </a:p>
                  </a:txBody>
                  <a:tcPr marL="5783" marR="5783" marT="578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marL="72000" algn="l" rtl="0" fontAlgn="t"/>
                      <a:r>
                        <a:rPr lang="ru-Ru" sz="1400" b="0" i="0" u="none" strike="noStrike" baseline="0">
                          <a:solidFill>
                            <a:srgbClr val="000000"/>
                          </a:solidFill>
                          <a:effectLst/>
                          <a:latin typeface="Arial" panose="020B0604020202020204" pitchFamily="34" charset="0"/>
                          <a:ea typeface="Gill Sans MT" panose="020B0502020104020203" pitchFamily="34" charset="0"/>
                          <a:cs typeface="Arial" panose="020B0604020202020204" pitchFamily="34" charset="0"/>
                        </a:rPr>
                        <a:t>Наставничество</a:t>
                      </a:r>
                    </a:p>
                  </a:txBody>
                  <a:tcPr marL="5783" marR="5783" marT="578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marL="72000" algn="l" rtl="0" fontAlgn="t"/>
                      <a:r>
                        <a:rPr lang="ru-Ru" sz="1400" b="0" i="0" u="none" strike="noStrike" baseline="0">
                          <a:solidFill>
                            <a:srgbClr val="000000"/>
                          </a:solidFill>
                          <a:effectLst/>
                          <a:latin typeface="Arial" panose="020B0604020202020204" pitchFamily="34" charset="0"/>
                          <a:ea typeface="Gill Sans MT" panose="020B0502020104020203" pitchFamily="34" charset="0"/>
                          <a:cs typeface="Arial" panose="020B0604020202020204" pitchFamily="34" charset="0"/>
                        </a:rPr>
                        <a:t>Средний</a:t>
                      </a:r>
                    </a:p>
                  </a:txBody>
                  <a:tcPr marL="5783" marR="5783" marT="578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10001"/>
                  </a:ext>
                </a:extLst>
              </a:tr>
              <a:tr h="385409">
                <a:tc>
                  <a:txBody>
                    <a:bodyPr/>
                    <a:lstStyle/>
                    <a:p>
                      <a:pPr marL="72000" algn="l" rtl="0" fontAlgn="t"/>
                      <a:r>
                        <a:rPr lang="ru-Ru" sz="1400" b="0" i="0" u="none" strike="noStrike" baseline="0">
                          <a:solidFill>
                            <a:schemeClr val="bg1"/>
                          </a:solidFill>
                          <a:effectLst/>
                          <a:latin typeface="Arial" panose="020B0604020202020204" pitchFamily="34" charset="0"/>
                          <a:ea typeface="Gill Sans MT" panose="020B0502020104020203" pitchFamily="34" charset="0"/>
                          <a:cs typeface="Arial" panose="020B0604020202020204" pitchFamily="34" charset="0"/>
                        </a:rPr>
                        <a:t>HR-301_3</a:t>
                      </a:r>
                    </a:p>
                  </a:txBody>
                  <a:tcPr marL="5783" marR="5783" marT="578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0C0"/>
                    </a:solidFill>
                  </a:tcPr>
                </a:tc>
                <a:tc>
                  <a:txBody>
                    <a:bodyPr/>
                    <a:lstStyle/>
                    <a:p>
                      <a:pPr marL="72000" algn="l" rtl="0" fontAlgn="t"/>
                      <a:r>
                        <a:rPr lang="ru-Ru" sz="1400" b="0" i="0" u="none" strike="noStrike" baseline="0">
                          <a:solidFill>
                            <a:srgbClr val="000000"/>
                          </a:solidFill>
                          <a:effectLst/>
                          <a:latin typeface="Arial" panose="020B0604020202020204" pitchFamily="34" charset="0"/>
                          <a:ea typeface="Gill Sans MT" panose="020B0502020104020203" pitchFamily="34" charset="0"/>
                          <a:cs typeface="Arial" panose="020B0604020202020204" pitchFamily="34" charset="0"/>
                        </a:rPr>
                        <a:t> </a:t>
                      </a:r>
                    </a:p>
                  </a:txBody>
                  <a:tcPr marL="5783" marR="5783" marT="578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marL="72000" algn="l" rtl="0" fontAlgn="t"/>
                      <a:r>
                        <a:rPr lang="ru-Ru" sz="1400" b="0" i="0" u="none" strike="noStrike" baseline="0">
                          <a:solidFill>
                            <a:srgbClr val="000000"/>
                          </a:solidFill>
                          <a:effectLst/>
                          <a:latin typeface="Arial" panose="020B0604020202020204" pitchFamily="34" charset="0"/>
                          <a:ea typeface="Gill Sans MT" panose="020B0502020104020203" pitchFamily="34" charset="0"/>
                          <a:cs typeface="Arial" panose="020B0604020202020204" pitchFamily="34" charset="0"/>
                        </a:rPr>
                        <a:t>Сопровождение профессиональной деятельности</a:t>
                      </a:r>
                    </a:p>
                  </a:txBody>
                  <a:tcPr marL="5783" marR="5783" marT="578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marL="72000" algn="l" rtl="0" fontAlgn="t"/>
                      <a:r>
                        <a:rPr lang="ru-Ru" sz="1400" b="0" i="0" u="none" strike="noStrike" baseline="0">
                          <a:solidFill>
                            <a:srgbClr val="000000"/>
                          </a:solidFill>
                          <a:effectLst/>
                          <a:latin typeface="Arial" panose="020B0604020202020204" pitchFamily="34" charset="0"/>
                          <a:ea typeface="Gill Sans MT" panose="020B0502020104020203" pitchFamily="34" charset="0"/>
                          <a:cs typeface="Arial" panose="020B0604020202020204" pitchFamily="34" charset="0"/>
                        </a:rPr>
                        <a:t>Средний</a:t>
                      </a:r>
                    </a:p>
                  </a:txBody>
                  <a:tcPr marL="5783" marR="5783" marT="578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10002"/>
                  </a:ext>
                </a:extLst>
              </a:tr>
              <a:tr h="579961">
                <a:tc>
                  <a:txBody>
                    <a:bodyPr/>
                    <a:lstStyle/>
                    <a:p>
                      <a:pPr marL="72000" algn="l" rtl="0" fontAlgn="t"/>
                      <a:r>
                        <a:rPr lang="ru-Ru" sz="1400" b="0" i="0" u="none" strike="noStrike" baseline="0">
                          <a:solidFill>
                            <a:schemeClr val="bg1"/>
                          </a:solidFill>
                          <a:effectLst/>
                          <a:latin typeface="Arial" panose="020B0604020202020204" pitchFamily="34" charset="0"/>
                          <a:ea typeface="Gill Sans MT" panose="020B0502020104020203" pitchFamily="34" charset="0"/>
                          <a:cs typeface="Arial" panose="020B0604020202020204" pitchFamily="34" charset="0"/>
                        </a:rPr>
                        <a:t>HR-301_4</a:t>
                      </a:r>
                    </a:p>
                  </a:txBody>
                  <a:tcPr marL="5783" marR="5783" marT="578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0C0"/>
                    </a:solidFill>
                  </a:tcPr>
                </a:tc>
                <a:tc>
                  <a:txBody>
                    <a:bodyPr/>
                    <a:lstStyle/>
                    <a:p>
                      <a:pPr marL="72000" algn="l" rtl="0" fontAlgn="t"/>
                      <a:r>
                        <a:rPr lang="ru-Ru" sz="1400" b="1" i="0" u="none" strike="noStrike" baseline="0">
                          <a:solidFill>
                            <a:srgbClr val="000000"/>
                          </a:solidFill>
                          <a:effectLst/>
                          <a:latin typeface="Arial" panose="020B0604020202020204" pitchFamily="34" charset="0"/>
                          <a:ea typeface="Gill Sans MT" panose="020B0502020104020203" pitchFamily="34" charset="0"/>
                          <a:cs typeface="Arial" panose="020B0604020202020204" pitchFamily="34" charset="0"/>
                        </a:rPr>
                        <a:t> [ВОЗМОЖНЫ НЕСКОЛЬКО ВАРИАНТОВ ОТВЕТА]</a:t>
                      </a:r>
                    </a:p>
                  </a:txBody>
                  <a:tcPr marL="5783" marR="5783" marT="578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marL="72000" algn="l" rtl="0" fontAlgn="t"/>
                      <a:r>
                        <a:rPr lang="ru-Ru" sz="1400" b="0" i="0" u="none" strike="noStrike" baseline="0">
                          <a:solidFill>
                            <a:srgbClr val="000000"/>
                          </a:solidFill>
                          <a:effectLst/>
                          <a:latin typeface="Arial" panose="020B0604020202020204" pitchFamily="34" charset="0"/>
                          <a:ea typeface="Gill Sans MT" panose="020B0502020104020203" pitchFamily="34" charset="0"/>
                          <a:cs typeface="Arial" panose="020B0604020202020204" pitchFamily="34" charset="0"/>
                        </a:rPr>
                        <a:t>Структурируется по профессиональному обучению</a:t>
                      </a:r>
                    </a:p>
                  </a:txBody>
                  <a:tcPr marL="5783" marR="5783" marT="578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marL="72000" algn="l" rtl="0" fontAlgn="t"/>
                      <a:r>
                        <a:rPr lang="ru-Ru" sz="1400" b="0" i="0" u="none" strike="noStrike" baseline="0">
                          <a:solidFill>
                            <a:srgbClr val="000000"/>
                          </a:solidFill>
                          <a:effectLst/>
                          <a:latin typeface="Arial" panose="020B0604020202020204" pitchFamily="34" charset="0"/>
                          <a:ea typeface="Gill Sans MT" panose="020B0502020104020203" pitchFamily="34" charset="0"/>
                          <a:cs typeface="Arial" panose="020B0604020202020204" pitchFamily="34" charset="0"/>
                        </a:rPr>
                        <a:t>Средний</a:t>
                      </a:r>
                    </a:p>
                  </a:txBody>
                  <a:tcPr marL="5783" marR="5783" marT="578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10003"/>
                  </a:ext>
                </a:extLst>
              </a:tr>
              <a:tr h="385409">
                <a:tc>
                  <a:txBody>
                    <a:bodyPr/>
                    <a:lstStyle/>
                    <a:p>
                      <a:pPr marL="72000" algn="l" rtl="0" fontAlgn="t"/>
                      <a:r>
                        <a:rPr lang="ru-Ru" sz="1400" b="0" i="0" u="none" strike="noStrike" baseline="0">
                          <a:solidFill>
                            <a:schemeClr val="bg1"/>
                          </a:solidFill>
                          <a:effectLst/>
                          <a:latin typeface="Arial" panose="020B0604020202020204" pitchFamily="34" charset="0"/>
                          <a:ea typeface="Gill Sans MT" panose="020B0502020104020203" pitchFamily="34" charset="0"/>
                          <a:cs typeface="Arial" panose="020B0604020202020204" pitchFamily="34" charset="0"/>
                        </a:rPr>
                        <a:t>HR-301_5</a:t>
                      </a:r>
                    </a:p>
                  </a:txBody>
                  <a:tcPr marL="5783" marR="5783" marT="578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0C0"/>
                    </a:solidFill>
                  </a:tcPr>
                </a:tc>
                <a:tc>
                  <a:txBody>
                    <a:bodyPr/>
                    <a:lstStyle/>
                    <a:p>
                      <a:pPr marL="72000" algn="l" rtl="0" fontAlgn="t"/>
                      <a:r>
                        <a:rPr lang="ru-Ru" sz="1400" b="0" i="0" u="none" strike="noStrike" baseline="0">
                          <a:solidFill>
                            <a:srgbClr val="000000"/>
                          </a:solidFill>
                          <a:effectLst/>
                          <a:latin typeface="Arial" panose="020B0604020202020204" pitchFamily="34" charset="0"/>
                          <a:ea typeface="Gill Sans MT" panose="020B0502020104020203" pitchFamily="34" charset="0"/>
                          <a:cs typeface="Arial" panose="020B0604020202020204" pitchFamily="34" charset="0"/>
                        </a:rPr>
                        <a:t> </a:t>
                      </a:r>
                    </a:p>
                  </a:txBody>
                  <a:tcPr marL="5783" marR="5783" marT="578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marL="72000" algn="l" rtl="0" fontAlgn="t"/>
                      <a:r>
                        <a:rPr lang="ru-Ru" sz="1400" b="0" i="0" u="none" strike="noStrike" baseline="0">
                          <a:solidFill>
                            <a:srgbClr val="000000"/>
                          </a:solidFill>
                          <a:effectLst/>
                          <a:latin typeface="Arial" panose="020B0604020202020204" pitchFamily="34" charset="0"/>
                          <a:ea typeface="Gill Sans MT" panose="020B0502020104020203" pitchFamily="34" charset="0"/>
                          <a:cs typeface="Arial" panose="020B0604020202020204" pitchFamily="34" charset="0"/>
                        </a:rPr>
                        <a:t>Программы интернет-обучения в цепи поставок</a:t>
                      </a:r>
                    </a:p>
                  </a:txBody>
                  <a:tcPr marL="5783" marR="5783" marT="578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marL="72000" algn="l" rtl="0" fontAlgn="t"/>
                      <a:r>
                        <a:rPr lang="ru-Ru" sz="1400" b="0" i="0" u="none" strike="noStrike" baseline="0">
                          <a:solidFill>
                            <a:srgbClr val="000000"/>
                          </a:solidFill>
                          <a:effectLst/>
                          <a:latin typeface="Arial" panose="020B0604020202020204" pitchFamily="34" charset="0"/>
                          <a:ea typeface="Gill Sans MT" panose="020B0502020104020203" pitchFamily="34" charset="0"/>
                          <a:cs typeface="Arial" panose="020B0604020202020204" pitchFamily="34" charset="0"/>
                        </a:rPr>
                        <a:t>Продвинутый</a:t>
                      </a:r>
                    </a:p>
                  </a:txBody>
                  <a:tcPr marL="5783" marR="5783" marT="578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10004"/>
                  </a:ext>
                </a:extLst>
              </a:tr>
              <a:tr h="385409">
                <a:tc>
                  <a:txBody>
                    <a:bodyPr/>
                    <a:lstStyle/>
                    <a:p>
                      <a:pPr marL="72000" algn="l" rtl="0" fontAlgn="t"/>
                      <a:r>
                        <a:rPr lang="ru-Ru" sz="1400" b="0" i="0" u="none" strike="noStrike" baseline="0">
                          <a:solidFill>
                            <a:schemeClr val="bg1"/>
                          </a:solidFill>
                          <a:effectLst/>
                          <a:latin typeface="Arial" panose="020B0604020202020204" pitchFamily="34" charset="0"/>
                          <a:ea typeface="Gill Sans MT" panose="020B0502020104020203" pitchFamily="34" charset="0"/>
                          <a:cs typeface="Arial" panose="020B0604020202020204" pitchFamily="34" charset="0"/>
                        </a:rPr>
                        <a:t>HR-301_6</a:t>
                      </a:r>
                    </a:p>
                  </a:txBody>
                  <a:tcPr marL="5783" marR="5783" marT="578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0C0"/>
                    </a:solidFill>
                  </a:tcPr>
                </a:tc>
                <a:tc>
                  <a:txBody>
                    <a:bodyPr/>
                    <a:lstStyle/>
                    <a:p>
                      <a:pPr marL="72000" algn="l" rtl="0" fontAlgn="t"/>
                      <a:r>
                        <a:rPr lang="ru-Ru" sz="1400" b="0" i="0" u="none" strike="noStrike" baseline="0">
                          <a:solidFill>
                            <a:srgbClr val="000000"/>
                          </a:solidFill>
                          <a:effectLst/>
                          <a:latin typeface="Arial" panose="020B0604020202020204" pitchFamily="34" charset="0"/>
                          <a:ea typeface="Gill Sans MT" panose="020B0502020104020203" pitchFamily="34" charset="0"/>
                          <a:cs typeface="Arial" panose="020B0604020202020204" pitchFamily="34" charset="0"/>
                        </a:rPr>
                        <a:t> </a:t>
                      </a:r>
                    </a:p>
                  </a:txBody>
                  <a:tcPr marL="5783" marR="5783" marT="578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marL="72000" algn="l" rtl="0" fontAlgn="t"/>
                      <a:r>
                        <a:rPr lang="ru-Ru" sz="1400" b="0" i="0" u="none" strike="noStrike" baseline="0">
                          <a:solidFill>
                            <a:srgbClr val="000000"/>
                          </a:solidFill>
                          <a:effectLst/>
                          <a:latin typeface="Arial" panose="020B0604020202020204" pitchFamily="34" charset="0"/>
                          <a:ea typeface="Gill Sans MT" panose="020B0502020104020203" pitchFamily="34" charset="0"/>
                          <a:cs typeface="Arial" panose="020B0604020202020204" pitchFamily="34" charset="0"/>
                        </a:rPr>
                        <a:t>Программы сертификации в цепи поставок</a:t>
                      </a:r>
                    </a:p>
                  </a:txBody>
                  <a:tcPr marL="5783" marR="5783" marT="578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marL="72000" algn="l" rtl="0" fontAlgn="t"/>
                      <a:r>
                        <a:rPr lang="ru-Ru" sz="1400" b="0" i="0" u="none" strike="noStrike" baseline="0">
                          <a:solidFill>
                            <a:srgbClr val="000000"/>
                          </a:solidFill>
                          <a:effectLst/>
                          <a:latin typeface="Arial" panose="020B0604020202020204" pitchFamily="34" charset="0"/>
                          <a:ea typeface="Gill Sans MT" panose="020B0502020104020203" pitchFamily="34" charset="0"/>
                          <a:cs typeface="Arial" panose="020B0604020202020204" pitchFamily="34" charset="0"/>
                        </a:rPr>
                        <a:t>Продвинутый</a:t>
                      </a:r>
                    </a:p>
                  </a:txBody>
                  <a:tcPr marL="5783" marR="5783" marT="578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10005"/>
                  </a:ext>
                </a:extLst>
              </a:tr>
              <a:tr h="385409">
                <a:tc>
                  <a:txBody>
                    <a:bodyPr/>
                    <a:lstStyle/>
                    <a:p>
                      <a:pPr marL="72000" marR="0" indent="0" algn="l" defTabSz="914400" rtl="0" eaLnBrk="1" fontAlgn="t" latinLnBrk="0" hangingPunct="1">
                        <a:lnSpc>
                          <a:spcPct val="100000"/>
                        </a:lnSpc>
                        <a:spcBef>
                          <a:spcPts val="0"/>
                        </a:spcBef>
                        <a:spcAft>
                          <a:spcPts val="0"/>
                        </a:spcAft>
                        <a:buClrTx/>
                        <a:buSzTx/>
                        <a:buFontTx/>
                        <a:buNone/>
                        <a:tabLst/>
                        <a:defRPr/>
                      </a:pPr>
                      <a:r>
                        <a:rPr lang="ru-Ru" sz="1400" b="0" i="0" u="none" strike="noStrike" baseline="0">
                          <a:solidFill>
                            <a:schemeClr val="bg1"/>
                          </a:solidFill>
                          <a:effectLst/>
                          <a:latin typeface="Arial" panose="020B0604020202020204" pitchFamily="34" charset="0"/>
                          <a:ea typeface="Gill Sans MT" panose="020B0502020104020203" pitchFamily="34" charset="0"/>
                          <a:cs typeface="Arial" panose="020B0604020202020204" pitchFamily="34" charset="0"/>
                        </a:rPr>
                        <a:t>HR-301_7</a:t>
                      </a:r>
                    </a:p>
                  </a:txBody>
                  <a:tcPr marL="5783" marR="5783" marT="578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0C0"/>
                    </a:solidFill>
                  </a:tcPr>
                </a:tc>
                <a:tc>
                  <a:txBody>
                    <a:bodyPr/>
                    <a:lstStyle/>
                    <a:p>
                      <a:pPr marL="72000" algn="l" rtl="0" fontAlgn="t"/>
                      <a:r>
                        <a:rPr lang="ru-Ru" sz="1400" b="0" i="0" u="none" strike="noStrike" baseline="0">
                          <a:solidFill>
                            <a:srgbClr val="000000"/>
                          </a:solidFill>
                          <a:effectLst/>
                          <a:latin typeface="Arial" panose="020B0604020202020204" pitchFamily="34" charset="0"/>
                          <a:ea typeface="Gill Sans MT" panose="020B0502020104020203" pitchFamily="34" charset="0"/>
                          <a:cs typeface="Arial" panose="020B0604020202020204" pitchFamily="34" charset="0"/>
                        </a:rPr>
                        <a:t> </a:t>
                      </a:r>
                    </a:p>
                  </a:txBody>
                  <a:tcPr marL="5783" marR="5783" marT="578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marL="72000" algn="l" rtl="0" fontAlgn="t"/>
                      <a:r>
                        <a:rPr lang="ru-Ru" sz="1400" b="0" i="0" u="none" strike="noStrike" baseline="0">
                          <a:solidFill>
                            <a:srgbClr val="000000"/>
                          </a:solidFill>
                          <a:effectLst/>
                          <a:latin typeface="Arial" panose="020B0604020202020204" pitchFamily="34" charset="0"/>
                          <a:ea typeface="Gill Sans MT" panose="020B0502020104020203" pitchFamily="34" charset="0"/>
                          <a:cs typeface="Arial" panose="020B0604020202020204" pitchFamily="34" charset="0"/>
                        </a:rPr>
                        <a:t>Программы выдачи дипломов в цепи поставок</a:t>
                      </a:r>
                    </a:p>
                  </a:txBody>
                  <a:tcPr marL="5783" marR="5783" marT="578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marL="72000" algn="l" rtl="0" fontAlgn="t"/>
                      <a:r>
                        <a:rPr lang="ru-Ru" sz="1400" b="0" i="0" u="none" strike="noStrike" baseline="0">
                          <a:solidFill>
                            <a:srgbClr val="000000"/>
                          </a:solidFill>
                          <a:effectLst/>
                          <a:latin typeface="Arial" panose="020B0604020202020204" pitchFamily="34" charset="0"/>
                          <a:ea typeface="Gill Sans MT" panose="020B0502020104020203" pitchFamily="34" charset="0"/>
                          <a:cs typeface="Arial" panose="020B0604020202020204" pitchFamily="34" charset="0"/>
                        </a:rPr>
                        <a:t>Продвинутый</a:t>
                      </a:r>
                    </a:p>
                  </a:txBody>
                  <a:tcPr marL="5783" marR="5783" marT="578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10006"/>
                  </a:ext>
                </a:extLst>
              </a:tr>
              <a:tr h="613383">
                <a:tc>
                  <a:txBody>
                    <a:bodyPr/>
                    <a:lstStyle/>
                    <a:p>
                      <a:pPr marL="72000" marR="0" indent="0" algn="l" defTabSz="914400" rtl="0" eaLnBrk="1" fontAlgn="t" latinLnBrk="0" hangingPunct="1">
                        <a:lnSpc>
                          <a:spcPct val="100000"/>
                        </a:lnSpc>
                        <a:spcBef>
                          <a:spcPts val="0"/>
                        </a:spcBef>
                        <a:spcAft>
                          <a:spcPts val="0"/>
                        </a:spcAft>
                        <a:buClrTx/>
                        <a:buSzTx/>
                        <a:buFontTx/>
                        <a:buNone/>
                        <a:tabLst/>
                        <a:defRPr/>
                      </a:pPr>
                      <a:r>
                        <a:rPr lang="ru-Ru" sz="1400" b="0" i="0" u="none" strike="noStrike" baseline="0">
                          <a:solidFill>
                            <a:schemeClr val="bg1"/>
                          </a:solidFill>
                          <a:effectLst/>
                          <a:latin typeface="Arial" panose="020B0604020202020204" pitchFamily="34" charset="0"/>
                          <a:ea typeface="Gill Sans MT" panose="020B0502020104020203" pitchFamily="34" charset="0"/>
                          <a:cs typeface="Arial" panose="020B0604020202020204" pitchFamily="34" charset="0"/>
                        </a:rPr>
                        <a:t>HR-301_8</a:t>
                      </a:r>
                    </a:p>
                  </a:txBody>
                  <a:tcPr marL="5783" marR="5783" marT="578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0C0"/>
                    </a:solidFill>
                  </a:tcPr>
                </a:tc>
                <a:tc>
                  <a:txBody>
                    <a:bodyPr/>
                    <a:lstStyle/>
                    <a:p>
                      <a:pPr marL="72000" algn="l" rtl="0" fontAlgn="t"/>
                      <a:r>
                        <a:rPr lang="ru-Ru" sz="1400" b="0" i="0" u="none" strike="noStrike" baseline="0">
                          <a:solidFill>
                            <a:srgbClr val="000000"/>
                          </a:solidFill>
                          <a:effectLst/>
                          <a:latin typeface="Arial" panose="020B0604020202020204" pitchFamily="34" charset="0"/>
                          <a:ea typeface="Gill Sans MT" panose="020B0502020104020203" pitchFamily="34" charset="0"/>
                          <a:cs typeface="Arial" panose="020B0604020202020204" pitchFamily="34" charset="0"/>
                        </a:rPr>
                        <a:t> </a:t>
                      </a:r>
                    </a:p>
                  </a:txBody>
                  <a:tcPr marL="5783" marR="5783" marT="578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marL="72000" algn="l" rtl="0" fontAlgn="t"/>
                      <a:r>
                        <a:rPr lang="ru-Ru" sz="1400" b="0" i="0" u="none" strike="noStrike" baseline="0">
                          <a:solidFill>
                            <a:srgbClr val="000000"/>
                          </a:solidFill>
                          <a:effectLst/>
                          <a:latin typeface="Arial" panose="020B0604020202020204" pitchFamily="34" charset="0"/>
                          <a:ea typeface="Gill Sans MT" panose="020B0502020104020203" pitchFamily="34" charset="0"/>
                          <a:cs typeface="Arial" panose="020B0604020202020204" pitchFamily="34" charset="0"/>
                        </a:rPr>
                        <a:t>Программы присвоения степени бакалавра/незаконченного высшего образования в цепи поставок</a:t>
                      </a:r>
                    </a:p>
                  </a:txBody>
                  <a:tcPr marL="5783" marR="5783" marT="578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marL="72000" algn="l" rtl="0" fontAlgn="t"/>
                      <a:r>
                        <a:rPr lang="ru-Ru" sz="1400" b="0" i="0" u="none" strike="noStrike" baseline="0">
                          <a:solidFill>
                            <a:srgbClr val="000000"/>
                          </a:solidFill>
                          <a:effectLst/>
                          <a:latin typeface="Arial" panose="020B0604020202020204" pitchFamily="34" charset="0"/>
                          <a:ea typeface="Gill Sans MT" panose="020B0502020104020203" pitchFamily="34" charset="0"/>
                          <a:cs typeface="Arial" panose="020B0604020202020204" pitchFamily="34" charset="0"/>
                        </a:rPr>
                        <a:t>SOA</a:t>
                      </a:r>
                    </a:p>
                  </a:txBody>
                  <a:tcPr marL="5783" marR="5783" marT="578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10007"/>
                  </a:ext>
                </a:extLst>
              </a:tr>
              <a:tr h="385409">
                <a:tc>
                  <a:txBody>
                    <a:bodyPr/>
                    <a:lstStyle/>
                    <a:p>
                      <a:pPr marL="72000" marR="0" indent="0" algn="l" defTabSz="914400" rtl="0" eaLnBrk="1" fontAlgn="t" latinLnBrk="0" hangingPunct="1">
                        <a:lnSpc>
                          <a:spcPct val="100000"/>
                        </a:lnSpc>
                        <a:spcBef>
                          <a:spcPts val="0"/>
                        </a:spcBef>
                        <a:spcAft>
                          <a:spcPts val="0"/>
                        </a:spcAft>
                        <a:buClrTx/>
                        <a:buSzTx/>
                        <a:buFontTx/>
                        <a:buNone/>
                        <a:tabLst/>
                        <a:defRPr/>
                      </a:pPr>
                      <a:r>
                        <a:rPr lang="ru-Ru" sz="1400" b="0" i="0" u="none" strike="noStrike" baseline="0">
                          <a:solidFill>
                            <a:schemeClr val="bg1"/>
                          </a:solidFill>
                          <a:effectLst/>
                          <a:latin typeface="Arial" panose="020B0604020202020204" pitchFamily="34" charset="0"/>
                          <a:ea typeface="Gill Sans MT" panose="020B0502020104020203" pitchFamily="34" charset="0"/>
                          <a:cs typeface="Arial" panose="020B0604020202020204" pitchFamily="34" charset="0"/>
                        </a:rPr>
                        <a:t>HR-301_9</a:t>
                      </a:r>
                    </a:p>
                  </a:txBody>
                  <a:tcPr marL="5783" marR="5783" marT="578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0C0"/>
                    </a:solidFill>
                  </a:tcPr>
                </a:tc>
                <a:tc>
                  <a:txBody>
                    <a:bodyPr/>
                    <a:lstStyle/>
                    <a:p>
                      <a:pPr marL="72000" algn="l" rtl="0" fontAlgn="t"/>
                      <a:r>
                        <a:rPr lang="ru-Ru" sz="1400" b="0" i="0" u="none" strike="noStrike" baseline="0">
                          <a:solidFill>
                            <a:srgbClr val="000000"/>
                          </a:solidFill>
                          <a:effectLst/>
                          <a:latin typeface="Arial" panose="020B0604020202020204" pitchFamily="34" charset="0"/>
                          <a:ea typeface="Gill Sans MT" panose="020B0502020104020203" pitchFamily="34" charset="0"/>
                          <a:cs typeface="Arial" panose="020B0604020202020204" pitchFamily="34" charset="0"/>
                        </a:rPr>
                        <a:t> </a:t>
                      </a:r>
                    </a:p>
                  </a:txBody>
                  <a:tcPr marL="5783" marR="5783" marT="578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marL="72000" algn="l" rtl="0" fontAlgn="t"/>
                      <a:r>
                        <a:rPr lang="ru-Ru" sz="1400" b="0" i="0" u="none" strike="noStrike" baseline="0">
                          <a:solidFill>
                            <a:srgbClr val="000000"/>
                          </a:solidFill>
                          <a:effectLst/>
                          <a:latin typeface="Arial" panose="020B0604020202020204" pitchFamily="34" charset="0"/>
                          <a:ea typeface="Gill Sans MT" panose="020B0502020104020203" pitchFamily="34" charset="0"/>
                          <a:cs typeface="Arial" panose="020B0604020202020204" pitchFamily="34" charset="0"/>
                        </a:rPr>
                        <a:t>Программы присвоения степени магистра в цепи поставок</a:t>
                      </a:r>
                    </a:p>
                  </a:txBody>
                  <a:tcPr marL="5783" marR="5783" marT="578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marL="72000" algn="l" rtl="0" fontAlgn="t"/>
                      <a:r>
                        <a:rPr lang="ru-Ru" sz="1400" b="0" i="0" u="none" strike="noStrike" baseline="0">
                          <a:solidFill>
                            <a:srgbClr val="000000"/>
                          </a:solidFill>
                          <a:effectLst/>
                          <a:latin typeface="Arial" panose="020B0604020202020204" pitchFamily="34" charset="0"/>
                          <a:ea typeface="Gill Sans MT" panose="020B0502020104020203" pitchFamily="34" charset="0"/>
                          <a:cs typeface="Arial" panose="020B0604020202020204" pitchFamily="34" charset="0"/>
                        </a:rPr>
                        <a:t>SOA</a:t>
                      </a:r>
                    </a:p>
                  </a:txBody>
                  <a:tcPr marL="5783" marR="5783" marT="578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10008"/>
                  </a:ext>
                </a:extLst>
              </a:tr>
              <a:tr h="385409">
                <a:tc>
                  <a:txBody>
                    <a:bodyPr/>
                    <a:lstStyle/>
                    <a:p>
                      <a:pPr marL="72000" marR="0" indent="0" algn="l" defTabSz="914400" rtl="0" eaLnBrk="1" fontAlgn="t" latinLnBrk="0" hangingPunct="1">
                        <a:lnSpc>
                          <a:spcPct val="100000"/>
                        </a:lnSpc>
                        <a:spcBef>
                          <a:spcPts val="0"/>
                        </a:spcBef>
                        <a:spcAft>
                          <a:spcPts val="0"/>
                        </a:spcAft>
                        <a:buClrTx/>
                        <a:buSzTx/>
                        <a:buFontTx/>
                        <a:buNone/>
                        <a:tabLst/>
                        <a:defRPr/>
                      </a:pPr>
                      <a:r>
                        <a:rPr lang="ru-Ru" sz="1400" b="0" i="0" u="none" strike="noStrike" baseline="0">
                          <a:solidFill>
                            <a:schemeClr val="bg1"/>
                          </a:solidFill>
                          <a:effectLst/>
                          <a:latin typeface="Arial" panose="020B0604020202020204" pitchFamily="34" charset="0"/>
                          <a:ea typeface="Gill Sans MT" panose="020B0502020104020203" pitchFamily="34" charset="0"/>
                          <a:cs typeface="Arial" panose="020B0604020202020204" pitchFamily="34" charset="0"/>
                        </a:rPr>
                        <a:t>HR-301_10</a:t>
                      </a:r>
                    </a:p>
                  </a:txBody>
                  <a:tcPr marL="5783" marR="5783" marT="578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0C0"/>
                    </a:solidFill>
                  </a:tcPr>
                </a:tc>
                <a:tc>
                  <a:txBody>
                    <a:bodyPr/>
                    <a:lstStyle/>
                    <a:p>
                      <a:pPr marL="72000" algn="l" rtl="0" fontAlgn="t"/>
                      <a:r>
                        <a:rPr lang="ru-Ru" sz="1400" b="0" i="0" u="none" strike="noStrike" baseline="0">
                          <a:solidFill>
                            <a:srgbClr val="000000"/>
                          </a:solidFill>
                          <a:effectLst/>
                          <a:latin typeface="Arial" panose="020B0604020202020204" pitchFamily="34" charset="0"/>
                          <a:ea typeface="Gill Sans MT" panose="020B0502020104020203" pitchFamily="34" charset="0"/>
                          <a:cs typeface="Arial" panose="020B0604020202020204" pitchFamily="34" charset="0"/>
                        </a:rPr>
                        <a:t> </a:t>
                      </a:r>
                    </a:p>
                  </a:txBody>
                  <a:tcPr marL="5783" marR="5783" marT="578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marL="72000" algn="l" rtl="0" fontAlgn="t"/>
                      <a:r>
                        <a:rPr lang="ru-Ru" sz="1400" b="0" i="0" u="none" strike="noStrike" baseline="0">
                          <a:solidFill>
                            <a:srgbClr val="000000"/>
                          </a:solidFill>
                          <a:effectLst/>
                          <a:latin typeface="Arial" panose="020B0604020202020204" pitchFamily="34" charset="0"/>
                          <a:ea typeface="Gill Sans MT" panose="020B0502020104020203" pitchFamily="34" charset="0"/>
                          <a:cs typeface="Arial" panose="020B0604020202020204" pitchFamily="34" charset="0"/>
                        </a:rPr>
                        <a:t>Ни один из вышеперечисленных вариантов</a:t>
                      </a:r>
                    </a:p>
                  </a:txBody>
                  <a:tcPr marL="5783" marR="5783" marT="578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marL="72000" algn="l" rtl="0" fontAlgn="t"/>
                      <a:r>
                        <a:rPr lang="ru-Ru" sz="1400" b="0" i="0" u="none" strike="noStrike" baseline="0">
                          <a:solidFill>
                            <a:srgbClr val="000000"/>
                          </a:solidFill>
                          <a:effectLst/>
                          <a:latin typeface="Arial" panose="020B0604020202020204" pitchFamily="34" charset="0"/>
                          <a:ea typeface="Gill Sans MT" panose="020B0502020104020203" pitchFamily="34" charset="0"/>
                          <a:cs typeface="Arial" panose="020B0604020202020204" pitchFamily="34" charset="0"/>
                        </a:rPr>
                        <a:t> </a:t>
                      </a:r>
                    </a:p>
                  </a:txBody>
                  <a:tcPr marL="5783" marR="5783" marT="578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10009"/>
                  </a:ext>
                </a:extLst>
              </a:tr>
              <a:tr h="385409">
                <a:tc>
                  <a:txBody>
                    <a:bodyPr/>
                    <a:lstStyle/>
                    <a:p>
                      <a:pPr marL="72000" marR="0" indent="0" algn="l" defTabSz="914400" rtl="0" eaLnBrk="1" fontAlgn="t" latinLnBrk="0" hangingPunct="1">
                        <a:lnSpc>
                          <a:spcPct val="100000"/>
                        </a:lnSpc>
                        <a:spcBef>
                          <a:spcPts val="0"/>
                        </a:spcBef>
                        <a:spcAft>
                          <a:spcPts val="0"/>
                        </a:spcAft>
                        <a:buClrTx/>
                        <a:buSzTx/>
                        <a:buFontTx/>
                        <a:buNone/>
                        <a:tabLst/>
                        <a:defRPr/>
                      </a:pPr>
                      <a:r>
                        <a:rPr lang="ru-Ru" sz="1400" b="0" i="0" u="none" strike="noStrike" baseline="0">
                          <a:solidFill>
                            <a:schemeClr val="bg1"/>
                          </a:solidFill>
                          <a:effectLst/>
                          <a:latin typeface="Arial" panose="020B0604020202020204" pitchFamily="34" charset="0"/>
                          <a:ea typeface="Gill Sans MT" panose="020B0502020104020203" pitchFamily="34" charset="0"/>
                          <a:cs typeface="Arial" panose="020B0604020202020204" pitchFamily="34" charset="0"/>
                        </a:rPr>
                        <a:t>HR-301_11</a:t>
                      </a:r>
                    </a:p>
                  </a:txBody>
                  <a:tcPr marL="5783" marR="5783" marT="578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0C0"/>
                    </a:solidFill>
                  </a:tcPr>
                </a:tc>
                <a:tc>
                  <a:txBody>
                    <a:bodyPr/>
                    <a:lstStyle/>
                    <a:p>
                      <a:pPr marL="72000" algn="l" rtl="0" fontAlgn="t"/>
                      <a:r>
                        <a:rPr lang="ru-Ru" sz="1400" b="0" i="0" u="none" strike="noStrike" baseline="0">
                          <a:solidFill>
                            <a:srgbClr val="000000"/>
                          </a:solidFill>
                          <a:effectLst/>
                          <a:latin typeface="Arial" panose="020B0604020202020204" pitchFamily="34" charset="0"/>
                          <a:ea typeface="Gill Sans MT" panose="020B0502020104020203" pitchFamily="34" charset="0"/>
                          <a:cs typeface="Arial" panose="020B0604020202020204" pitchFamily="34" charset="0"/>
                        </a:rPr>
                        <a:t> </a:t>
                      </a:r>
                    </a:p>
                  </a:txBody>
                  <a:tcPr marL="5783" marR="5783" marT="578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marL="72000" algn="l" rtl="0" fontAlgn="t"/>
                      <a:r>
                        <a:rPr lang="ru-Ru" sz="1400" b="0" i="0" u="none" strike="noStrike" baseline="0">
                          <a:solidFill>
                            <a:srgbClr val="000000"/>
                          </a:solidFill>
                          <a:effectLst/>
                          <a:latin typeface="Arial" panose="020B0604020202020204" pitchFamily="34" charset="0"/>
                          <a:ea typeface="Gill Sans MT" panose="020B0502020104020203" pitchFamily="34" charset="0"/>
                          <a:cs typeface="Arial" panose="020B0604020202020204" pitchFamily="34" charset="0"/>
                        </a:rPr>
                        <a:t>Не знаю</a:t>
                      </a:r>
                    </a:p>
                  </a:txBody>
                  <a:tcPr marL="5783" marR="5783" marT="578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marL="72000" algn="l" rtl="0" fontAlgn="t"/>
                      <a:r>
                        <a:rPr lang="ru-Ru" sz="1400" b="0" i="0" u="none" strike="noStrike" baseline="0">
                          <a:solidFill>
                            <a:srgbClr val="000000"/>
                          </a:solidFill>
                          <a:effectLst/>
                          <a:latin typeface="Arial" panose="020B0604020202020204" pitchFamily="34" charset="0"/>
                          <a:ea typeface="Gill Sans MT" panose="020B0502020104020203" pitchFamily="34" charset="0"/>
                          <a:cs typeface="Arial" panose="020B0604020202020204" pitchFamily="34" charset="0"/>
                        </a:rPr>
                        <a:t> </a:t>
                      </a:r>
                    </a:p>
                  </a:txBody>
                  <a:tcPr marL="5783" marR="5783" marT="578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10010"/>
                  </a:ext>
                </a:extLst>
              </a:tr>
            </a:tbl>
          </a:graphicData>
        </a:graphic>
      </p:graphicFrame>
      <p:sp>
        <p:nvSpPr>
          <p:cNvPr id="11" name="Rectangle 10">
            <a:extLst>
              <a:ext uri="{FF2B5EF4-FFF2-40B4-BE49-F238E27FC236}">
                <a16:creationId xmlns:a16="http://schemas.microsoft.com/office/drawing/2014/main" id="{C5BEF7DA-E782-436B-94C5-111DC66A5026}"/>
              </a:ext>
            </a:extLst>
          </p:cNvPr>
          <p:cNvSpPr/>
          <p:nvPr/>
        </p:nvSpPr>
        <p:spPr>
          <a:xfrm>
            <a:off x="163147" y="193638"/>
            <a:ext cx="11983793" cy="954107"/>
          </a:xfrm>
          <a:prstGeom prst="rect">
            <a:avLst/>
          </a:prstGeom>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ru-Ru" sz="2800" b="1" i="0" u="none" baseline="0">
                <a:solidFill>
                  <a:srgbClr val="C00000"/>
                </a:solidFill>
                <a:latin typeface="Arial" panose="020B0604020202020204" pitchFamily="34" charset="0"/>
                <a:ea typeface="Gill Sans MT" panose="020B0502020104020203" pitchFamily="34" charset="0"/>
                <a:cs typeface="Arial" panose="020B0604020202020204" pitchFamily="34" charset="0"/>
              </a:rPr>
              <a:t>Вопросы с несколькими вариантами ответа</a:t>
            </a:r>
            <a:r>
              <a:rPr lang="ru-Ru" sz="2800" b="0" i="0" u="none" baseline="0">
                <a:solidFill>
                  <a:srgbClr val="C00000"/>
                </a:solidFill>
                <a:latin typeface="Arial" panose="020B0604020202020204" pitchFamily="34" charset="0"/>
                <a:ea typeface="Gill Sans MT" panose="020B0502020104020203" pitchFamily="34" charset="0"/>
                <a:cs typeface="Arial" panose="020B0604020202020204" pitchFamily="34" charset="0"/>
              </a:rPr>
              <a:t> —</a:t>
            </a:r>
            <a:r>
              <a:rPr lang="en-US" sz="2800" b="0" i="0" u="none" baseline="0">
                <a:solidFill>
                  <a:srgbClr val="C00000"/>
                </a:solidFill>
                <a:latin typeface="Arial" panose="020B0604020202020204" pitchFamily="34" charset="0"/>
                <a:ea typeface="Gill Sans MT" panose="020B0502020104020203" pitchFamily="34" charset="0"/>
                <a:cs typeface="Arial" panose="020B0604020202020204" pitchFamily="34" charset="0"/>
              </a:rPr>
              <a:t> </a:t>
            </a:r>
            <a:br>
              <a:rPr lang="en-US" sz="2800" b="0" i="0" u="none" baseline="0">
                <a:solidFill>
                  <a:srgbClr val="C00000"/>
                </a:solidFill>
                <a:latin typeface="Arial" panose="020B0604020202020204" pitchFamily="34" charset="0"/>
                <a:ea typeface="Gill Sans MT" panose="020B0502020104020203" pitchFamily="34" charset="0"/>
                <a:cs typeface="Arial" panose="020B0604020202020204" pitchFamily="34" charset="0"/>
              </a:rPr>
            </a:br>
            <a:r>
              <a:rPr kumimoji="0" lang="ru-Ru" sz="2800" b="1" i="0" u="none" strike="noStrike" kern="1200" cap="none" spc="0" normalizeH="0" baseline="0">
                <a:ln>
                  <a:noFill/>
                </a:ln>
                <a:solidFill>
                  <a:srgbClr val="C00000"/>
                </a:solidFill>
                <a:effectLst/>
                <a:uLnTx/>
                <a:uFillTx/>
                <a:latin typeface="Arial" panose="020B0604020202020204" pitchFamily="34" charset="0"/>
                <a:cs typeface="Arial" panose="020B0604020202020204" pitchFamily="34" charset="0"/>
              </a:rPr>
              <a:t>каждый ответ представляет собой отдельный бинарный элемент</a:t>
            </a:r>
            <a:endParaRPr kumimoji="0" lang="ru-Ru" sz="2800" b="0"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16887783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203200" y="230912"/>
            <a:ext cx="11785600" cy="580800"/>
          </a:xfrm>
        </p:spPr>
        <p:txBody>
          <a:bodyPr>
            <a:noAutofit/>
          </a:bodyPr>
          <a:lstStyle/>
          <a:p>
            <a:pPr algn="l" rtl="0"/>
            <a:r>
              <a:rPr lang="ru-Ru" sz="2800" b="1" i="0" u="none" baseline="0">
                <a:solidFill>
                  <a:srgbClr val="C00000"/>
                </a:solidFill>
                <a:latin typeface="Arial" panose="020B0604020202020204" pitchFamily="34" charset="0"/>
                <a:ea typeface="Gill Sans MT" panose="020B0502020104020203" pitchFamily="34" charset="0"/>
                <a:cs typeface="Arial" panose="020B0604020202020204" pitchFamily="34" charset="0"/>
              </a:rPr>
              <a:t>Вложенные вопросы — каждому присваивается по 4 балла</a:t>
            </a:r>
          </a:p>
        </p:txBody>
      </p:sp>
      <p:sp>
        <p:nvSpPr>
          <p:cNvPr id="2" name="Slide Number Placeholder 1"/>
          <p:cNvSpPr>
            <a:spLocks noGrp="1"/>
          </p:cNvSpPr>
          <p:nvPr>
            <p:ph type="sldNum" sz="quarter" idx="12"/>
          </p:nvPr>
        </p:nvSpPr>
        <p:spPr>
          <a:xfrm>
            <a:off x="9144000" y="6418590"/>
            <a:ext cx="2844800" cy="276999"/>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0000000-1234-1234-1234-123412341234}" type="slidenum">
              <a:rPr kumimoji="0" sz="1200" b="0" i="0" u="none" strike="noStrike" kern="1200" cap="none" spc="0" normalizeH="0" baseline="0">
                <a:ln>
                  <a:noFill/>
                </a:ln>
                <a:solidFill>
                  <a:prstClr val="black">
                    <a:tint val="75000"/>
                  </a:prstClr>
                </a:solidFill>
                <a:effectLst/>
                <a:uLnTx/>
                <a:uFillTx/>
                <a:latin typeface="Arial" panose="020B0604020202020204" pitchFamily="34" charset="0"/>
                <a:cs typeface="Arial" panose="020B0604020202020204"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0" lang="ru-Ru" sz="1200" b="0" i="0" u="none" strike="noStrike" kern="1200" cap="none" spc="0" normalizeH="0" baseline="0" noProof="0" dirty="0">
              <a:ln>
                <a:noFill/>
              </a:ln>
              <a:solidFill>
                <a:prstClr val="black">
                  <a:tint val="75000"/>
                </a:prstClr>
              </a:solidFill>
              <a:effectLst/>
              <a:uLnTx/>
              <a:uFillTx/>
              <a:latin typeface="Arial" panose="020B0604020202020204" pitchFamily="34" charset="0"/>
              <a:cs typeface="Arial" panose="020B0604020202020204" pitchFamily="34" charset="0"/>
            </a:endParaRPr>
          </a:p>
        </p:txBody>
      </p:sp>
      <p:graphicFrame>
        <p:nvGraphicFramePr>
          <p:cNvPr id="5" name="Table 4"/>
          <p:cNvGraphicFramePr>
            <a:graphicFrameLocks noGrp="1"/>
          </p:cNvGraphicFramePr>
          <p:nvPr>
            <p:extLst>
              <p:ext uri="{D42A27DB-BD31-4B8C-83A1-F6EECF244321}">
                <p14:modId xmlns:p14="http://schemas.microsoft.com/office/powerpoint/2010/main" val="1416421643"/>
              </p:ext>
            </p:extLst>
          </p:nvPr>
        </p:nvGraphicFramePr>
        <p:xfrm>
          <a:off x="222624" y="894416"/>
          <a:ext cx="11766177" cy="4980587"/>
        </p:xfrm>
        <a:graphic>
          <a:graphicData uri="http://schemas.openxmlformats.org/drawingml/2006/table">
            <a:tbl>
              <a:tblPr/>
              <a:tblGrid>
                <a:gridCol w="1313294">
                  <a:extLst>
                    <a:ext uri="{9D8B030D-6E8A-4147-A177-3AD203B41FA5}">
                      <a16:colId xmlns:a16="http://schemas.microsoft.com/office/drawing/2014/main" val="20000"/>
                    </a:ext>
                  </a:extLst>
                </a:gridCol>
                <a:gridCol w="4600171">
                  <a:extLst>
                    <a:ext uri="{9D8B030D-6E8A-4147-A177-3AD203B41FA5}">
                      <a16:colId xmlns:a16="http://schemas.microsoft.com/office/drawing/2014/main" val="20001"/>
                    </a:ext>
                  </a:extLst>
                </a:gridCol>
                <a:gridCol w="3586898">
                  <a:extLst>
                    <a:ext uri="{9D8B030D-6E8A-4147-A177-3AD203B41FA5}">
                      <a16:colId xmlns:a16="http://schemas.microsoft.com/office/drawing/2014/main" val="20002"/>
                    </a:ext>
                  </a:extLst>
                </a:gridCol>
                <a:gridCol w="2265814">
                  <a:extLst>
                    <a:ext uri="{9D8B030D-6E8A-4147-A177-3AD203B41FA5}">
                      <a16:colId xmlns:a16="http://schemas.microsoft.com/office/drawing/2014/main" val="20003"/>
                    </a:ext>
                  </a:extLst>
                </a:gridCol>
              </a:tblGrid>
              <a:tr h="822648">
                <a:tc>
                  <a:txBody>
                    <a:bodyPr/>
                    <a:lstStyle/>
                    <a:p>
                      <a:pPr algn="l" rtl="0" fontAlgn="t">
                        <a:lnSpc>
                          <a:spcPct val="100000"/>
                        </a:lnSpc>
                      </a:pPr>
                      <a:endParaRPr lang="ru-Ru" sz="1400" b="0" i="0" u="none" strike="noStrike" dirty="0">
                        <a:solidFill>
                          <a:schemeClr val="bg1"/>
                        </a:solidFill>
                        <a:effectLst/>
                        <a:latin typeface="Arial" panose="020B0604020202020204" pitchFamily="34" charset="0"/>
                        <a:cs typeface="Arial" panose="020B0604020202020204" pitchFamily="34" charset="0"/>
                      </a:endParaRPr>
                    </a:p>
                  </a:txBody>
                  <a:tcPr marL="7702" marR="7702" marT="7702"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0C0"/>
                    </a:solidFill>
                  </a:tcPr>
                </a:tc>
                <a:tc>
                  <a:txBody>
                    <a:bodyPr/>
                    <a:lstStyle/>
                    <a:p>
                      <a:pPr algn="l" rtl="0" fontAlgn="t">
                        <a:lnSpc>
                          <a:spcPct val="100000"/>
                        </a:lnSpc>
                      </a:pPr>
                      <a:r>
                        <a:rPr lang="ru-Ru" sz="1400" b="1" i="0" u="none" strike="noStrike" baseline="0">
                          <a:solidFill>
                            <a:schemeClr val="bg1"/>
                          </a:solidFill>
                          <a:effectLst/>
                          <a:latin typeface="Arial" panose="020B0604020202020204" pitchFamily="34" charset="0"/>
                          <a:ea typeface="Gill Sans MT" panose="020B0502020104020203" pitchFamily="34" charset="0"/>
                          <a:cs typeface="Arial" panose="020B0604020202020204" pitchFamily="34" charset="0"/>
                        </a:rPr>
                        <a:t>Вопрос</a:t>
                      </a:r>
                    </a:p>
                  </a:txBody>
                  <a:tcPr marL="7702" marR="7702" marT="7702"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0C0"/>
                    </a:solidFill>
                  </a:tcPr>
                </a:tc>
                <a:tc>
                  <a:txBody>
                    <a:bodyPr/>
                    <a:lstStyle/>
                    <a:p>
                      <a:pPr algn="l" rtl="0" fontAlgn="t">
                        <a:lnSpc>
                          <a:spcPct val="100000"/>
                        </a:lnSpc>
                      </a:pPr>
                      <a:r>
                        <a:rPr lang="ru-Ru" sz="1400" b="1" i="0" u="none" strike="noStrike" baseline="0">
                          <a:solidFill>
                            <a:schemeClr val="bg1"/>
                          </a:solidFill>
                          <a:effectLst/>
                          <a:latin typeface="Arial" panose="020B0604020202020204" pitchFamily="34" charset="0"/>
                          <a:ea typeface="Gill Sans MT" panose="020B0502020104020203" pitchFamily="34" charset="0"/>
                          <a:cs typeface="Arial" panose="020B0604020202020204" pitchFamily="34" charset="0"/>
                        </a:rPr>
                        <a:t>Ответ</a:t>
                      </a:r>
                    </a:p>
                  </a:txBody>
                  <a:tcPr marL="7702" marR="7702" marT="7702"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0C0"/>
                    </a:solidFill>
                  </a:tcPr>
                </a:tc>
                <a:tc>
                  <a:txBody>
                    <a:bodyPr/>
                    <a:lstStyle/>
                    <a:p>
                      <a:pPr algn="l" rtl="0" fontAlgn="t">
                        <a:lnSpc>
                          <a:spcPct val="100000"/>
                        </a:lnSpc>
                      </a:pPr>
                      <a:r>
                        <a:rPr lang="ru-Ru" sz="1400" b="1" i="0" u="none" strike="noStrike" baseline="0">
                          <a:solidFill>
                            <a:schemeClr val="bg1"/>
                          </a:solidFill>
                          <a:effectLst/>
                          <a:latin typeface="Arial" panose="020B0604020202020204" pitchFamily="34" charset="0"/>
                          <a:ea typeface="Gill Sans MT" panose="020B0502020104020203" pitchFamily="34" charset="0"/>
                          <a:cs typeface="Arial" panose="020B0604020202020204" pitchFamily="34" charset="0"/>
                        </a:rPr>
                        <a:t>Категория зрелости</a:t>
                      </a:r>
                    </a:p>
                  </a:txBody>
                  <a:tcPr marL="7702" marR="7702" marT="7702"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0C0"/>
                    </a:solidFill>
                  </a:tcPr>
                </a:tc>
                <a:extLst>
                  <a:ext uri="{0D108BD9-81ED-4DB2-BD59-A6C34878D82A}">
                    <a16:rowId xmlns:a16="http://schemas.microsoft.com/office/drawing/2014/main" val="10007"/>
                  </a:ext>
                </a:extLst>
              </a:tr>
              <a:tr h="1674661">
                <a:tc rowSpan="5">
                  <a:txBody>
                    <a:bodyPr/>
                    <a:lstStyle/>
                    <a:p>
                      <a:pPr algn="ctr" rtl="0" fontAlgn="t">
                        <a:lnSpc>
                          <a:spcPct val="100000"/>
                        </a:lnSpc>
                      </a:pPr>
                      <a:r>
                        <a:rPr lang="ru-Ru" sz="1400" b="0" i="0" u="none" strike="noStrike" baseline="0">
                          <a:solidFill>
                            <a:schemeClr val="bg1"/>
                          </a:solidFill>
                          <a:effectLst/>
                          <a:latin typeface="Arial" panose="020B0604020202020204" pitchFamily="34" charset="0"/>
                          <a:ea typeface="Gill Sans MT" panose="020B0502020104020203" pitchFamily="34" charset="0"/>
                          <a:cs typeface="Arial" panose="020B0604020202020204" pitchFamily="34" charset="0"/>
                        </a:rPr>
                        <a:t>HR-309</a:t>
                      </a:r>
                    </a:p>
                  </a:txBody>
                  <a:tcPr marL="7702" marR="7702" marT="770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0C0"/>
                    </a:solidFill>
                  </a:tcPr>
                </a:tc>
                <a:tc>
                  <a:txBody>
                    <a:bodyPr/>
                    <a:lstStyle/>
                    <a:p>
                      <a:pPr algn="l" rtl="0" fontAlgn="t">
                        <a:lnSpc>
                          <a:spcPct val="100000"/>
                        </a:lnSpc>
                      </a:pPr>
                      <a:r>
                        <a:rPr lang="ru-Ru" sz="1400" b="1" i="0" u="none" strike="noStrike" baseline="0">
                          <a:solidFill>
                            <a:srgbClr val="000000"/>
                          </a:solidFill>
                          <a:effectLst/>
                          <a:latin typeface="Arial" panose="020B0604020202020204" pitchFamily="34" charset="0"/>
                          <a:ea typeface="Gill Sans MT" panose="020B0502020104020203" pitchFamily="34" charset="0"/>
                          <a:cs typeface="Arial" panose="020B0604020202020204" pitchFamily="34" charset="0"/>
                        </a:rPr>
                        <a:t>Какая часть персонала принимала участие во встречах/возможностях по формированию кадрового потенциала за последние два года?</a:t>
                      </a:r>
                    </a:p>
                  </a:txBody>
                  <a:tcPr marL="7702" marR="7702" marT="7702"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marL="0" marR="0" algn="l" rtl="0">
                        <a:lnSpc>
                          <a:spcPct val="100000"/>
                        </a:lnSpc>
                        <a:spcBef>
                          <a:spcPts val="0"/>
                        </a:spcBef>
                        <a:spcAft>
                          <a:spcPts val="0"/>
                        </a:spcAft>
                      </a:pPr>
                      <a:r>
                        <a:rPr lang="ru-Ru" sz="1400" b="1" i="0" u="none" strike="noStrike" kern="1200" baseline="0">
                          <a:solidFill>
                            <a:srgbClr val="000000"/>
                          </a:solidFill>
                          <a:effectLst/>
                          <a:latin typeface="Arial" panose="020B0604020202020204" pitchFamily="34" charset="0"/>
                          <a:ea typeface="+mn-ea"/>
                          <a:cs typeface="Arial" panose="020B0604020202020204" pitchFamily="34" charset="0"/>
                        </a:rPr>
                        <a:t>Нет</a:t>
                      </a:r>
                    </a:p>
                  </a:txBody>
                  <a:tcPr marL="68580" marR="6858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marL="0" marR="0" algn="ctr" rtl="0">
                        <a:lnSpc>
                          <a:spcPct val="100000"/>
                        </a:lnSpc>
                        <a:spcBef>
                          <a:spcPts val="0"/>
                        </a:spcBef>
                        <a:spcAft>
                          <a:spcPts val="0"/>
                        </a:spcAft>
                      </a:pPr>
                      <a:r>
                        <a:rPr lang="ru-Ru" sz="1400" b="1" i="0" u="none" strike="noStrike" kern="1200" baseline="0">
                          <a:solidFill>
                            <a:srgbClr val="000000"/>
                          </a:solidFill>
                          <a:effectLst/>
                          <a:latin typeface="Arial" panose="020B0604020202020204" pitchFamily="34" charset="0"/>
                          <a:ea typeface="+mn-ea"/>
                          <a:cs typeface="Arial" panose="020B0604020202020204" pitchFamily="34" charset="0"/>
                        </a:rPr>
                        <a:t>Нет</a:t>
                      </a:r>
                    </a:p>
                  </a:txBody>
                  <a:tcPr marL="68580" marR="6858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10000"/>
                  </a:ext>
                </a:extLst>
              </a:tr>
              <a:tr h="415283">
                <a:tc vMerge="1">
                  <a:txBody>
                    <a:bodyPr/>
                    <a:lstStyle/>
                    <a:p>
                      <a:pPr algn="l" rtl="0" fontAlgn="t"/>
                      <a:endParaRPr lang="ru-Ru" sz="2600" b="0" i="0" u="none" strike="noStrike" dirty="0">
                        <a:solidFill>
                          <a:schemeClr val="bg1"/>
                        </a:solidFill>
                        <a:effectLst/>
                        <a:latin typeface="Gill Sans MT" panose="020B0502020104020203" pitchFamily="34" charset="0"/>
                      </a:endParaRPr>
                    </a:p>
                  </a:txBody>
                  <a:tcPr marL="7702" marR="7702" marT="7702"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0C0"/>
                    </a:solidFill>
                  </a:tcPr>
                </a:tc>
                <a:tc>
                  <a:txBody>
                    <a:bodyPr/>
                    <a:lstStyle/>
                    <a:p>
                      <a:pPr algn="l" rtl="0" fontAlgn="t">
                        <a:lnSpc>
                          <a:spcPct val="100000"/>
                        </a:lnSpc>
                      </a:pPr>
                      <a:r>
                        <a:rPr lang="ru-Ru" sz="1400" b="0" i="0" u="none" strike="noStrike" baseline="0">
                          <a:solidFill>
                            <a:srgbClr val="000000"/>
                          </a:solidFill>
                          <a:effectLst/>
                          <a:latin typeface="Arial" panose="020B0604020202020204" pitchFamily="34" charset="0"/>
                          <a:ea typeface="Gill Sans MT" panose="020B0502020104020203" pitchFamily="34" charset="0"/>
                          <a:cs typeface="Arial" panose="020B0604020202020204" pitchFamily="34" charset="0"/>
                        </a:rPr>
                        <a:t> </a:t>
                      </a:r>
                    </a:p>
                  </a:txBody>
                  <a:tcPr marL="7702" marR="7702" marT="7702"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marL="0" marR="0" algn="l" rtl="0">
                        <a:lnSpc>
                          <a:spcPct val="100000"/>
                        </a:lnSpc>
                        <a:spcBef>
                          <a:spcPts val="0"/>
                        </a:spcBef>
                        <a:spcAft>
                          <a:spcPts val="0"/>
                        </a:spcAft>
                      </a:pPr>
                      <a:r>
                        <a:rPr lang="ru-Ru" sz="1400" b="1" i="0" u="none" strike="noStrike" kern="1200" baseline="0">
                          <a:solidFill>
                            <a:srgbClr val="000000"/>
                          </a:solidFill>
                          <a:effectLst/>
                          <a:latin typeface="Arial" panose="020B0604020202020204" pitchFamily="34" charset="0"/>
                          <a:ea typeface="+mn-ea"/>
                          <a:cs typeface="Arial" panose="020B0604020202020204" pitchFamily="34" charset="0"/>
                        </a:rPr>
                        <a:t>Минимальное количество (1–25 %)</a:t>
                      </a:r>
                    </a:p>
                  </a:txBody>
                  <a:tcPr marL="68580" marR="6858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marL="0" marR="0" algn="ctr" rtl="0">
                        <a:lnSpc>
                          <a:spcPct val="100000"/>
                        </a:lnSpc>
                        <a:spcBef>
                          <a:spcPts val="0"/>
                        </a:spcBef>
                        <a:spcAft>
                          <a:spcPts val="0"/>
                        </a:spcAft>
                      </a:pPr>
                      <a:r>
                        <a:rPr lang="ru-Ru" sz="1400" b="1" i="0" u="none" strike="noStrike" kern="1200" baseline="0">
                          <a:solidFill>
                            <a:srgbClr val="000000"/>
                          </a:solidFill>
                          <a:effectLst/>
                          <a:latin typeface="Arial" panose="020B0604020202020204" pitchFamily="34" charset="0"/>
                          <a:ea typeface="+mn-ea"/>
                          <a:cs typeface="Arial" panose="020B0604020202020204" pitchFamily="34" charset="0"/>
                        </a:rPr>
                        <a:t>Базовый</a:t>
                      </a:r>
                    </a:p>
                  </a:txBody>
                  <a:tcPr marL="68580" marR="6858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10001"/>
                  </a:ext>
                </a:extLst>
              </a:tr>
              <a:tr h="822648">
                <a:tc vMerge="1">
                  <a:txBody>
                    <a:bodyPr/>
                    <a:lstStyle/>
                    <a:p>
                      <a:pPr algn="l" rtl="0" fontAlgn="t"/>
                      <a:endParaRPr lang="ru-Ru" sz="2600" b="0" i="0" u="none" strike="noStrike" dirty="0">
                        <a:solidFill>
                          <a:schemeClr val="bg1"/>
                        </a:solidFill>
                        <a:effectLst/>
                        <a:latin typeface="Gill Sans MT" panose="020B0502020104020203" pitchFamily="34" charset="0"/>
                      </a:endParaRPr>
                    </a:p>
                  </a:txBody>
                  <a:tcPr marL="7702" marR="7702" marT="7702"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0C0"/>
                    </a:solidFill>
                  </a:tcPr>
                </a:tc>
                <a:tc>
                  <a:txBody>
                    <a:bodyPr/>
                    <a:lstStyle/>
                    <a:p>
                      <a:pPr algn="l" rtl="0" fontAlgn="t">
                        <a:lnSpc>
                          <a:spcPct val="100000"/>
                        </a:lnSpc>
                      </a:pPr>
                      <a:r>
                        <a:rPr lang="ru-Ru" sz="1400" b="0" i="0" u="none" strike="noStrike" baseline="0">
                          <a:solidFill>
                            <a:srgbClr val="000000"/>
                          </a:solidFill>
                          <a:effectLst/>
                          <a:latin typeface="Arial" panose="020B0604020202020204" pitchFamily="34" charset="0"/>
                          <a:ea typeface="Gill Sans MT" panose="020B0502020104020203" pitchFamily="34" charset="0"/>
                          <a:cs typeface="Arial" panose="020B0604020202020204" pitchFamily="34" charset="0"/>
                        </a:rPr>
                        <a:t> </a:t>
                      </a:r>
                    </a:p>
                  </a:txBody>
                  <a:tcPr marL="7702" marR="7702" marT="7702"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marL="0" marR="0" algn="l" rtl="0">
                        <a:lnSpc>
                          <a:spcPct val="100000"/>
                        </a:lnSpc>
                        <a:spcBef>
                          <a:spcPts val="0"/>
                        </a:spcBef>
                        <a:spcAft>
                          <a:spcPts val="0"/>
                        </a:spcAft>
                      </a:pPr>
                      <a:r>
                        <a:rPr lang="ru-Ru" sz="1400" b="1" i="0" u="none" strike="noStrike" kern="1200" baseline="0">
                          <a:solidFill>
                            <a:srgbClr val="000000"/>
                          </a:solidFill>
                          <a:effectLst/>
                          <a:latin typeface="Arial" panose="020B0604020202020204" pitchFamily="34" charset="0"/>
                          <a:ea typeface="+mn-ea"/>
                          <a:cs typeface="Arial" panose="020B0604020202020204" pitchFamily="34" charset="0"/>
                        </a:rPr>
                        <a:t>Некоторое количество (26–50 %)</a:t>
                      </a:r>
                    </a:p>
                  </a:txBody>
                  <a:tcPr marL="68580" marR="6858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marL="0" marR="0" algn="ctr" rtl="0">
                        <a:lnSpc>
                          <a:spcPct val="100000"/>
                        </a:lnSpc>
                        <a:spcBef>
                          <a:spcPts val="0"/>
                        </a:spcBef>
                        <a:spcAft>
                          <a:spcPts val="0"/>
                        </a:spcAft>
                      </a:pPr>
                      <a:r>
                        <a:rPr lang="ru-Ru" sz="1400" b="1" i="0" u="none" strike="noStrike" kern="1200" baseline="0">
                          <a:solidFill>
                            <a:srgbClr val="000000"/>
                          </a:solidFill>
                          <a:effectLst/>
                          <a:latin typeface="Arial" panose="020B0604020202020204" pitchFamily="34" charset="0"/>
                          <a:ea typeface="+mn-ea"/>
                          <a:cs typeface="Arial" panose="020B0604020202020204" pitchFamily="34" charset="0"/>
                        </a:rPr>
                        <a:t>Средний</a:t>
                      </a:r>
                    </a:p>
                  </a:txBody>
                  <a:tcPr marL="68580" marR="6858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10002"/>
                  </a:ext>
                </a:extLst>
              </a:tr>
              <a:tr h="417726">
                <a:tc vMerge="1">
                  <a:txBody>
                    <a:bodyPr/>
                    <a:lstStyle/>
                    <a:p>
                      <a:pPr algn="l" rtl="0" fontAlgn="t"/>
                      <a:endParaRPr lang="ru-Ru" sz="2600" b="0" i="0" u="none" strike="noStrike" dirty="0">
                        <a:solidFill>
                          <a:schemeClr val="bg1"/>
                        </a:solidFill>
                        <a:effectLst/>
                        <a:latin typeface="Gill Sans MT" panose="020B0502020104020203" pitchFamily="34" charset="0"/>
                      </a:endParaRPr>
                    </a:p>
                  </a:txBody>
                  <a:tcPr marL="7702" marR="7702" marT="7702"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0C0"/>
                    </a:solidFill>
                  </a:tcPr>
                </a:tc>
                <a:tc>
                  <a:txBody>
                    <a:bodyPr/>
                    <a:lstStyle/>
                    <a:p>
                      <a:pPr algn="l" rtl="0" fontAlgn="t">
                        <a:lnSpc>
                          <a:spcPct val="100000"/>
                        </a:lnSpc>
                      </a:pPr>
                      <a:r>
                        <a:rPr lang="ru-Ru" sz="1400" b="0" i="0" u="none" strike="noStrike" baseline="0">
                          <a:solidFill>
                            <a:srgbClr val="000000"/>
                          </a:solidFill>
                          <a:effectLst/>
                          <a:latin typeface="Arial" panose="020B0604020202020204" pitchFamily="34" charset="0"/>
                          <a:ea typeface="Gill Sans MT" panose="020B0502020104020203" pitchFamily="34" charset="0"/>
                          <a:cs typeface="Arial" panose="020B0604020202020204" pitchFamily="34" charset="0"/>
                        </a:rPr>
                        <a:t> </a:t>
                      </a:r>
                    </a:p>
                  </a:txBody>
                  <a:tcPr marL="7702" marR="7702" marT="7702"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marL="0" marR="0" algn="l" rtl="0">
                        <a:lnSpc>
                          <a:spcPct val="100000"/>
                        </a:lnSpc>
                        <a:spcBef>
                          <a:spcPts val="0"/>
                        </a:spcBef>
                        <a:spcAft>
                          <a:spcPts val="0"/>
                        </a:spcAft>
                      </a:pPr>
                      <a:r>
                        <a:rPr lang="ru-Ru" sz="1400" b="1" i="0" u="none" strike="noStrike" kern="1200" baseline="0">
                          <a:solidFill>
                            <a:srgbClr val="000000"/>
                          </a:solidFill>
                          <a:effectLst/>
                          <a:latin typeface="Arial" panose="020B0604020202020204" pitchFamily="34" charset="0"/>
                          <a:ea typeface="+mn-ea"/>
                          <a:cs typeface="Arial" panose="020B0604020202020204" pitchFamily="34" charset="0"/>
                        </a:rPr>
                        <a:t>Большинство (51–99 %)</a:t>
                      </a:r>
                    </a:p>
                  </a:txBody>
                  <a:tcPr marL="68580" marR="6858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marL="0" marR="0" algn="ctr" rtl="0">
                        <a:lnSpc>
                          <a:spcPct val="100000"/>
                        </a:lnSpc>
                        <a:spcBef>
                          <a:spcPts val="0"/>
                        </a:spcBef>
                        <a:spcAft>
                          <a:spcPts val="0"/>
                        </a:spcAft>
                      </a:pPr>
                      <a:r>
                        <a:rPr lang="ru-Ru" sz="1400" b="1" i="0" u="none" strike="noStrike" kern="1200" baseline="0">
                          <a:solidFill>
                            <a:srgbClr val="000000"/>
                          </a:solidFill>
                          <a:effectLst/>
                          <a:latin typeface="Arial" panose="020B0604020202020204" pitchFamily="34" charset="0"/>
                          <a:ea typeface="+mn-ea"/>
                          <a:cs typeface="Arial" panose="020B0604020202020204" pitchFamily="34" charset="0"/>
                        </a:rPr>
                        <a:t>Продвинутый</a:t>
                      </a:r>
                    </a:p>
                  </a:txBody>
                  <a:tcPr marL="68580" marR="6858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10003"/>
                  </a:ext>
                </a:extLst>
              </a:tr>
              <a:tr h="827621">
                <a:tc vMerge="1">
                  <a:txBody>
                    <a:bodyPr/>
                    <a:lstStyle/>
                    <a:p>
                      <a:pPr algn="l" rtl="0" fontAlgn="t"/>
                      <a:endParaRPr lang="ru-Ru" sz="2600" b="0" i="0" u="none" strike="noStrike" dirty="0">
                        <a:solidFill>
                          <a:schemeClr val="bg1"/>
                        </a:solidFill>
                        <a:effectLst/>
                        <a:latin typeface="Gill Sans MT" panose="020B0502020104020203" pitchFamily="34" charset="0"/>
                      </a:endParaRPr>
                    </a:p>
                  </a:txBody>
                  <a:tcPr marL="7702" marR="7702" marT="7702"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0C0"/>
                    </a:solidFill>
                  </a:tcPr>
                </a:tc>
                <a:tc>
                  <a:txBody>
                    <a:bodyPr/>
                    <a:lstStyle/>
                    <a:p>
                      <a:pPr algn="l" rtl="0" fontAlgn="t">
                        <a:lnSpc>
                          <a:spcPct val="100000"/>
                        </a:lnSpc>
                      </a:pPr>
                      <a:r>
                        <a:rPr lang="ru-Ru" sz="1400" b="0" i="0" u="none" strike="noStrike" baseline="0">
                          <a:solidFill>
                            <a:srgbClr val="000000"/>
                          </a:solidFill>
                          <a:effectLst/>
                          <a:latin typeface="Arial" panose="020B0604020202020204" pitchFamily="34" charset="0"/>
                          <a:ea typeface="Gill Sans MT" panose="020B0502020104020203" pitchFamily="34" charset="0"/>
                          <a:cs typeface="Arial" panose="020B0604020202020204" pitchFamily="34" charset="0"/>
                        </a:rPr>
                        <a:t> </a:t>
                      </a:r>
                    </a:p>
                  </a:txBody>
                  <a:tcPr marL="7702" marR="7702" marT="7702"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marL="0" marR="0" algn="l" rtl="0">
                        <a:lnSpc>
                          <a:spcPct val="100000"/>
                        </a:lnSpc>
                        <a:spcBef>
                          <a:spcPts val="0"/>
                        </a:spcBef>
                        <a:spcAft>
                          <a:spcPts val="0"/>
                        </a:spcAft>
                      </a:pPr>
                      <a:r>
                        <a:rPr lang="ru-Ru" sz="1400" b="1" i="0" u="none" strike="noStrike" kern="1200" baseline="0">
                          <a:solidFill>
                            <a:srgbClr val="000000"/>
                          </a:solidFill>
                          <a:effectLst/>
                          <a:latin typeface="Arial" panose="020B0604020202020204" pitchFamily="34" charset="0"/>
                          <a:ea typeface="+mn-ea"/>
                          <a:cs typeface="Arial" panose="020B0604020202020204" pitchFamily="34" charset="0"/>
                        </a:rPr>
                        <a:t>Все (100 %)</a:t>
                      </a:r>
                    </a:p>
                  </a:txBody>
                  <a:tcPr marL="68580" marR="6858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marL="0" marR="0" algn="ctr" rtl="0">
                        <a:lnSpc>
                          <a:spcPct val="100000"/>
                        </a:lnSpc>
                        <a:spcBef>
                          <a:spcPts val="0"/>
                        </a:spcBef>
                        <a:spcAft>
                          <a:spcPts val="0"/>
                        </a:spcAft>
                      </a:pPr>
                      <a:r>
                        <a:rPr lang="ru-Ru" sz="1400" b="1" i="0" u="none" strike="noStrike" kern="1200" baseline="0">
                          <a:solidFill>
                            <a:srgbClr val="000000"/>
                          </a:solidFill>
                          <a:effectLst/>
                          <a:latin typeface="Arial" panose="020B0604020202020204" pitchFamily="34" charset="0"/>
                          <a:ea typeface="+mn-ea"/>
                          <a:cs typeface="Arial" panose="020B0604020202020204" pitchFamily="34" charset="0"/>
                        </a:rPr>
                        <a:t>SOA</a:t>
                      </a:r>
                    </a:p>
                  </a:txBody>
                  <a:tcPr marL="68580" marR="6858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10004"/>
                  </a:ext>
                </a:extLst>
              </a:tr>
            </a:tbl>
          </a:graphicData>
        </a:graphic>
      </p:graphicFrame>
    </p:spTree>
    <p:extLst>
      <p:ext uri="{BB962C8B-B14F-4D97-AF65-F5344CB8AC3E}">
        <p14:creationId xmlns:p14="http://schemas.microsoft.com/office/powerpoint/2010/main" val="138910695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323062" y="84048"/>
            <a:ext cx="11545876" cy="931952"/>
          </a:xfrm>
        </p:spPr>
        <p:txBody>
          <a:bodyPr>
            <a:noAutofit/>
          </a:bodyPr>
          <a:lstStyle/>
          <a:p>
            <a:pPr algn="l" rtl="0"/>
            <a:r>
              <a:rPr lang="ru-Ru" sz="2800" b="1" i="0" u="none" baseline="0">
                <a:solidFill>
                  <a:srgbClr val="C00000"/>
                </a:solidFill>
                <a:latin typeface="Arial" panose="020B0604020202020204" pitchFamily="34" charset="0"/>
                <a:ea typeface="Gill Sans MT" panose="020B0502020104020203" pitchFamily="34" charset="0"/>
                <a:cs typeface="Arial" panose="020B0604020202020204" pitchFamily="34" charset="0"/>
              </a:rPr>
              <a:t>Каждый ответ рассматривается как отдельный, но частичный бинарный элемент</a:t>
            </a:r>
            <a:endParaRPr lang="ru-Ru" sz="2800" dirty="0">
              <a:latin typeface="Arial" panose="020B0604020202020204" pitchFamily="34" charset="0"/>
              <a:cs typeface="Arial" panose="020B0604020202020204" pitchFamily="34" charset="0"/>
            </a:endParaRPr>
          </a:p>
        </p:txBody>
      </p:sp>
      <p:sp>
        <p:nvSpPr>
          <p:cNvPr id="2" name="Slide Number Placeholder 1"/>
          <p:cNvSpPr>
            <a:spLocks noGrp="1"/>
          </p:cNvSpPr>
          <p:nvPr>
            <p:ph type="sldNum" sz="quarter" idx="12"/>
          </p:nvPr>
        </p:nvSpPr>
        <p:spPr>
          <a:xfrm>
            <a:off x="9144000" y="6426284"/>
            <a:ext cx="2844800" cy="261610"/>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0000000-1234-1234-1234-123412341234}" type="slidenum">
              <a:rPr kumimoji="0" sz="1100" b="0" i="0" u="none" strike="noStrike" kern="1200" cap="none" spc="0" normalizeH="0" baseline="0">
                <a:ln>
                  <a:noFill/>
                </a:ln>
                <a:solidFill>
                  <a:prstClr val="black">
                    <a:tint val="75000"/>
                  </a:prstClr>
                </a:solidFill>
                <a:effectLst/>
                <a:uLnTx/>
                <a:uFillTx/>
                <a:latin typeface="Arial" panose="020B0604020202020204" pitchFamily="34" charset="0"/>
                <a:cs typeface="Arial" panose="020B0604020202020204"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0" lang="ru-Ru" sz="1100" b="0" i="0" u="none" strike="noStrike" kern="1200" cap="none" spc="0" normalizeH="0" baseline="0" noProof="0" dirty="0">
              <a:ln>
                <a:noFill/>
              </a:ln>
              <a:solidFill>
                <a:prstClr val="black">
                  <a:tint val="75000"/>
                </a:prstClr>
              </a:solidFill>
              <a:effectLst/>
              <a:uLnTx/>
              <a:uFillTx/>
              <a:latin typeface="Arial" panose="020B0604020202020204" pitchFamily="34" charset="0"/>
              <a:cs typeface="Arial" panose="020B0604020202020204" pitchFamily="34" charset="0"/>
            </a:endParaRPr>
          </a:p>
        </p:txBody>
      </p:sp>
      <p:graphicFrame>
        <p:nvGraphicFramePr>
          <p:cNvPr id="6" name="Table 5">
            <a:extLst>
              <a:ext uri="{FF2B5EF4-FFF2-40B4-BE49-F238E27FC236}">
                <a16:creationId xmlns:a16="http://schemas.microsoft.com/office/drawing/2014/main" id="{30B6F029-88D8-4E00-A45F-6A5BEFC872D3}"/>
              </a:ext>
            </a:extLst>
          </p:cNvPr>
          <p:cNvGraphicFramePr>
            <a:graphicFrameLocks noGrp="1"/>
          </p:cNvGraphicFramePr>
          <p:nvPr>
            <p:extLst>
              <p:ext uri="{D42A27DB-BD31-4B8C-83A1-F6EECF244321}">
                <p14:modId xmlns:p14="http://schemas.microsoft.com/office/powerpoint/2010/main" val="4134662159"/>
              </p:ext>
            </p:extLst>
          </p:nvPr>
        </p:nvGraphicFramePr>
        <p:xfrm>
          <a:off x="203200" y="1122982"/>
          <a:ext cx="11785600" cy="5564912"/>
        </p:xfrm>
        <a:graphic>
          <a:graphicData uri="http://schemas.openxmlformats.org/drawingml/2006/table">
            <a:tbl>
              <a:tblPr/>
              <a:tblGrid>
                <a:gridCol w="1315459">
                  <a:extLst>
                    <a:ext uri="{9D8B030D-6E8A-4147-A177-3AD203B41FA5}">
                      <a16:colId xmlns:a16="http://schemas.microsoft.com/office/drawing/2014/main" val="20000"/>
                    </a:ext>
                  </a:extLst>
                </a:gridCol>
                <a:gridCol w="4858548">
                  <a:extLst>
                    <a:ext uri="{9D8B030D-6E8A-4147-A177-3AD203B41FA5}">
                      <a16:colId xmlns:a16="http://schemas.microsoft.com/office/drawing/2014/main" val="20001"/>
                    </a:ext>
                  </a:extLst>
                </a:gridCol>
                <a:gridCol w="4051398">
                  <a:extLst>
                    <a:ext uri="{9D8B030D-6E8A-4147-A177-3AD203B41FA5}">
                      <a16:colId xmlns:a16="http://schemas.microsoft.com/office/drawing/2014/main" val="20002"/>
                    </a:ext>
                  </a:extLst>
                </a:gridCol>
                <a:gridCol w="1560195">
                  <a:extLst>
                    <a:ext uri="{9D8B030D-6E8A-4147-A177-3AD203B41FA5}">
                      <a16:colId xmlns:a16="http://schemas.microsoft.com/office/drawing/2014/main" val="20003"/>
                    </a:ext>
                  </a:extLst>
                </a:gridCol>
              </a:tblGrid>
              <a:tr h="588580">
                <a:tc>
                  <a:txBody>
                    <a:bodyPr/>
                    <a:lstStyle/>
                    <a:p>
                      <a:pPr marL="0" marR="0" indent="0" algn="l" defTabSz="914400" rtl="0" eaLnBrk="1" fontAlgn="t" latinLnBrk="0" hangingPunct="1">
                        <a:lnSpc>
                          <a:spcPct val="100000"/>
                        </a:lnSpc>
                        <a:spcBef>
                          <a:spcPts val="0"/>
                        </a:spcBef>
                        <a:spcAft>
                          <a:spcPts val="0"/>
                        </a:spcAft>
                        <a:buClrTx/>
                        <a:buSzTx/>
                        <a:buFontTx/>
                        <a:buNone/>
                        <a:tabLst/>
                        <a:defRPr/>
                      </a:pPr>
                      <a:r>
                        <a:rPr lang="ru-Ru" sz="1400" b="0" i="0" u="none" strike="noStrike" baseline="0">
                          <a:solidFill>
                            <a:schemeClr val="bg1"/>
                          </a:solidFill>
                          <a:effectLst/>
                          <a:latin typeface="Arial" panose="020B0604020202020204" pitchFamily="34" charset="0"/>
                          <a:ea typeface="Gill Sans MT" panose="020B0502020104020203" pitchFamily="34" charset="0"/>
                          <a:cs typeface="Arial" panose="020B0604020202020204" pitchFamily="34" charset="0"/>
                        </a:rPr>
                        <a:t>WS-501</a:t>
                      </a:r>
                    </a:p>
                  </a:txBody>
                  <a:tcPr marL="8684" marR="8684" marT="8684"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0C0"/>
                    </a:solidFill>
                  </a:tcPr>
                </a:tc>
                <a:tc>
                  <a:txBody>
                    <a:bodyPr/>
                    <a:lstStyle/>
                    <a:p>
                      <a:pPr algn="l" rtl="0" fontAlgn="t">
                        <a:lnSpc>
                          <a:spcPct val="100000"/>
                        </a:lnSpc>
                      </a:pPr>
                      <a:r>
                        <a:rPr lang="ru-Ru" sz="1400" b="1" i="0" u="none" strike="noStrike" baseline="0">
                          <a:solidFill>
                            <a:schemeClr val="bg1"/>
                          </a:solidFill>
                          <a:effectLst/>
                          <a:latin typeface="Arial" panose="020B0604020202020204" pitchFamily="34" charset="0"/>
                          <a:ea typeface="Gill Sans MT" panose="020B0502020104020203" pitchFamily="34" charset="0"/>
                          <a:cs typeface="Arial" panose="020B0604020202020204" pitchFamily="34" charset="0"/>
                        </a:rPr>
                        <a:t>Вопрос</a:t>
                      </a:r>
                    </a:p>
                  </a:txBody>
                  <a:tcPr marL="8684" marR="8684" marT="8684"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0C0"/>
                    </a:solidFill>
                  </a:tcPr>
                </a:tc>
                <a:tc>
                  <a:txBody>
                    <a:bodyPr/>
                    <a:lstStyle/>
                    <a:p>
                      <a:pPr algn="l" rtl="0" fontAlgn="t">
                        <a:lnSpc>
                          <a:spcPct val="100000"/>
                        </a:lnSpc>
                      </a:pPr>
                      <a:r>
                        <a:rPr lang="ru-Ru" sz="1400" b="1" i="0" u="none" strike="noStrike" baseline="0">
                          <a:solidFill>
                            <a:schemeClr val="bg1"/>
                          </a:solidFill>
                          <a:effectLst/>
                          <a:latin typeface="Arial" panose="020B0604020202020204" pitchFamily="34" charset="0"/>
                          <a:ea typeface="Gill Sans MT" panose="020B0502020104020203" pitchFamily="34" charset="0"/>
                          <a:cs typeface="Arial" panose="020B0604020202020204" pitchFamily="34" charset="0"/>
                        </a:rPr>
                        <a:t>Ответ</a:t>
                      </a:r>
                    </a:p>
                  </a:txBody>
                  <a:tcPr marL="8684" marR="8684" marT="8684"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0C0"/>
                    </a:solidFill>
                  </a:tcPr>
                </a:tc>
                <a:tc>
                  <a:txBody>
                    <a:bodyPr/>
                    <a:lstStyle/>
                    <a:p>
                      <a:pPr algn="l" rtl="0">
                        <a:lnSpc>
                          <a:spcPct val="100000"/>
                        </a:lnSpc>
                      </a:pPr>
                      <a:r>
                        <a:rPr lang="ru-Ru" sz="1400" b="1" i="0" u="none" baseline="0">
                          <a:solidFill>
                            <a:schemeClr val="bg1"/>
                          </a:solidFill>
                          <a:latin typeface="Arial" panose="020B0604020202020204" pitchFamily="34" charset="0"/>
                          <a:ea typeface="Gill Sans MT" panose="020B0502020104020203" pitchFamily="34" charset="0"/>
                          <a:cs typeface="Arial" panose="020B0604020202020204" pitchFamily="34" charset="0"/>
                        </a:rPr>
                        <a:t>Категория зрелости</a:t>
                      </a:r>
                      <a:endParaRPr lang="ru-Ru" sz="1400" b="1" dirty="0">
                        <a:solidFill>
                          <a:schemeClr val="bg1"/>
                        </a:solidFill>
                        <a:latin typeface="Arial" panose="020B0604020202020204" pitchFamily="34" charset="0"/>
                        <a:cs typeface="Arial" panose="020B0604020202020204" pitchFamily="34" charset="0"/>
                      </a:endParaRPr>
                    </a:p>
                  </a:txBody>
                  <a:tcPr marL="8684" marR="8684" marT="8684"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0C0"/>
                    </a:solidFill>
                  </a:tcPr>
                </a:tc>
                <a:extLst>
                  <a:ext uri="{0D108BD9-81ED-4DB2-BD59-A6C34878D82A}">
                    <a16:rowId xmlns:a16="http://schemas.microsoft.com/office/drawing/2014/main" val="10007"/>
                  </a:ext>
                </a:extLst>
              </a:tr>
              <a:tr h="671458">
                <a:tc>
                  <a:txBody>
                    <a:bodyPr/>
                    <a:lstStyle/>
                    <a:p>
                      <a:pPr marL="0" marR="0" algn="l" rtl="0">
                        <a:lnSpc>
                          <a:spcPct val="100000"/>
                        </a:lnSpc>
                        <a:spcBef>
                          <a:spcPts val="0"/>
                        </a:spcBef>
                        <a:spcAft>
                          <a:spcPts val="0"/>
                        </a:spcAft>
                      </a:pPr>
                      <a:r>
                        <a:rPr lang="ru-Ru" sz="1400" b="0" i="0" u="none" strike="noStrike" kern="1200" baseline="0">
                          <a:solidFill>
                            <a:schemeClr val="bg1"/>
                          </a:solidFill>
                          <a:effectLst/>
                          <a:latin typeface="Arial" panose="020B0604020202020204" pitchFamily="34" charset="0"/>
                          <a:ea typeface="+mn-ea"/>
                          <a:cs typeface="Arial" panose="020B0604020202020204" pitchFamily="34" charset="0"/>
                        </a:rPr>
                        <a:t>WS-501_1</a:t>
                      </a:r>
                    </a:p>
                  </a:txBody>
                  <a:tcPr marL="68580" marR="6858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0C0"/>
                    </a:solidFill>
                  </a:tcPr>
                </a:tc>
                <a:tc>
                  <a:txBody>
                    <a:bodyPr/>
                    <a:lstStyle/>
                    <a:p>
                      <a:pPr algn="l" rtl="0" fontAlgn="t">
                        <a:lnSpc>
                          <a:spcPct val="100000"/>
                        </a:lnSpc>
                      </a:pPr>
                      <a:r>
                        <a:rPr lang="ru-Ru" sz="1400" b="1" i="0" u="none" strike="noStrike" baseline="0">
                          <a:solidFill>
                            <a:srgbClr val="000000"/>
                          </a:solidFill>
                          <a:effectLst/>
                          <a:latin typeface="Arial" panose="020B0604020202020204" pitchFamily="34" charset="0"/>
                          <a:ea typeface="Gill Sans MT" panose="020B0502020104020203" pitchFamily="34" charset="0"/>
                          <a:cs typeface="Arial" panose="020B0604020202020204" pitchFamily="34" charset="0"/>
                        </a:rPr>
                        <a:t>Имеется ли в наличии следующее погрузо-разгрузочное оборудование?</a:t>
                      </a:r>
                    </a:p>
                  </a:txBody>
                  <a:tcPr marL="8684" marR="8684" marT="8684"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marL="0" marR="0" algn="l" defTabSz="914400" rtl="0" eaLnBrk="1" fontAlgn="t" latinLnBrk="0" hangingPunct="1">
                        <a:lnSpc>
                          <a:spcPct val="100000"/>
                        </a:lnSpc>
                        <a:spcBef>
                          <a:spcPts val="0"/>
                        </a:spcBef>
                        <a:spcAft>
                          <a:spcPts val="0"/>
                        </a:spcAft>
                      </a:pPr>
                      <a:r>
                        <a:rPr lang="ru-Ru" sz="1400" b="0" i="0" u="none" strike="noStrike" kern="1200" baseline="0">
                          <a:solidFill>
                            <a:schemeClr val="tx1"/>
                          </a:solidFill>
                          <a:effectLst/>
                          <a:latin typeface="Arial" panose="020B0604020202020204" pitchFamily="34" charset="0"/>
                          <a:ea typeface="+mn-ea"/>
                          <a:cs typeface="Arial" panose="020B0604020202020204" pitchFamily="34" charset="0"/>
                        </a:rPr>
                        <a:t>Полки</a:t>
                      </a:r>
                    </a:p>
                  </a:txBody>
                  <a:tcPr marL="68580" marR="6858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marL="0" marR="0" algn="l" rtl="0">
                        <a:lnSpc>
                          <a:spcPct val="100000"/>
                        </a:lnSpc>
                        <a:spcBef>
                          <a:spcPts val="0"/>
                        </a:spcBef>
                        <a:spcAft>
                          <a:spcPts val="0"/>
                        </a:spcAft>
                      </a:pPr>
                      <a:r>
                        <a:rPr lang="ru-Ru" sz="1400" b="0" i="0" u="none" strike="noStrike" kern="1200" baseline="0">
                          <a:solidFill>
                            <a:schemeClr val="tx1"/>
                          </a:solidFill>
                          <a:effectLst/>
                          <a:latin typeface="Arial" panose="020B0604020202020204" pitchFamily="34" charset="0"/>
                          <a:ea typeface="+mn-ea"/>
                          <a:cs typeface="Arial" panose="020B0604020202020204" pitchFamily="34" charset="0"/>
                        </a:rPr>
                        <a:t>\Базовый\</a:t>
                      </a:r>
                    </a:p>
                  </a:txBody>
                  <a:tcPr marL="68580" marR="6858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10000"/>
                  </a:ext>
                </a:extLst>
              </a:tr>
              <a:tr h="427974">
                <a:tc>
                  <a:txBody>
                    <a:bodyPr/>
                    <a:lstStyle/>
                    <a:p>
                      <a:pPr marL="0" marR="0" algn="l" rtl="0">
                        <a:lnSpc>
                          <a:spcPct val="100000"/>
                        </a:lnSpc>
                        <a:spcBef>
                          <a:spcPts val="0"/>
                        </a:spcBef>
                        <a:spcAft>
                          <a:spcPts val="0"/>
                        </a:spcAft>
                      </a:pPr>
                      <a:r>
                        <a:rPr lang="ru-Ru" sz="1400" b="0" i="0" u="none" strike="noStrike" kern="1200" baseline="0">
                          <a:solidFill>
                            <a:schemeClr val="bg1"/>
                          </a:solidFill>
                          <a:effectLst/>
                          <a:latin typeface="Arial" panose="020B0604020202020204" pitchFamily="34" charset="0"/>
                          <a:ea typeface="+mn-ea"/>
                          <a:cs typeface="Arial" panose="020B0604020202020204" pitchFamily="34" charset="0"/>
                        </a:rPr>
                        <a:t>WS-501_2</a:t>
                      </a:r>
                    </a:p>
                  </a:txBody>
                  <a:tcPr marL="68580" marR="6858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0C0"/>
                    </a:solidFill>
                  </a:tcPr>
                </a:tc>
                <a:tc>
                  <a:txBody>
                    <a:bodyPr/>
                    <a:lstStyle/>
                    <a:p>
                      <a:pPr algn="l" rtl="0" fontAlgn="t">
                        <a:lnSpc>
                          <a:spcPct val="100000"/>
                        </a:lnSpc>
                      </a:pPr>
                      <a:r>
                        <a:rPr lang="ru-Ru" sz="1400" b="0" i="0" u="none" strike="noStrike" baseline="0">
                          <a:solidFill>
                            <a:srgbClr val="000000"/>
                          </a:solidFill>
                          <a:effectLst/>
                          <a:latin typeface="Arial" panose="020B0604020202020204" pitchFamily="34" charset="0"/>
                          <a:ea typeface="Gill Sans MT" panose="020B0502020104020203" pitchFamily="34" charset="0"/>
                          <a:cs typeface="Arial" panose="020B0604020202020204" pitchFamily="34" charset="0"/>
                        </a:rPr>
                        <a:t> </a:t>
                      </a:r>
                    </a:p>
                  </a:txBody>
                  <a:tcPr marL="8684" marR="8684" marT="8684"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marL="0" marR="0" algn="l" defTabSz="914400" rtl="0" eaLnBrk="1" fontAlgn="t" latinLnBrk="0" hangingPunct="1">
                        <a:lnSpc>
                          <a:spcPct val="100000"/>
                        </a:lnSpc>
                        <a:spcBef>
                          <a:spcPts val="0"/>
                        </a:spcBef>
                        <a:spcAft>
                          <a:spcPts val="0"/>
                        </a:spcAft>
                      </a:pPr>
                      <a:r>
                        <a:rPr lang="ru-Ru" sz="1400" b="0" i="0" u="none" strike="noStrike" kern="1200" baseline="0">
                          <a:solidFill>
                            <a:schemeClr val="tx1"/>
                          </a:solidFill>
                          <a:effectLst/>
                          <a:latin typeface="Arial" panose="020B0604020202020204" pitchFamily="34" charset="0"/>
                          <a:ea typeface="+mn-ea"/>
                          <a:cs typeface="Arial" panose="020B0604020202020204" pitchFamily="34" charset="0"/>
                        </a:rPr>
                        <a:t>Шкафы</a:t>
                      </a:r>
                    </a:p>
                  </a:txBody>
                  <a:tcPr marL="68580" marR="6858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marL="0" marR="0" algn="l" rtl="0">
                        <a:lnSpc>
                          <a:spcPct val="100000"/>
                        </a:lnSpc>
                        <a:spcBef>
                          <a:spcPts val="0"/>
                        </a:spcBef>
                        <a:spcAft>
                          <a:spcPts val="0"/>
                        </a:spcAft>
                      </a:pPr>
                      <a:r>
                        <a:rPr lang="ru-Ru" sz="1400" b="0" i="0" u="none" strike="noStrike" kern="1200" baseline="0">
                          <a:solidFill>
                            <a:schemeClr val="tx1"/>
                          </a:solidFill>
                          <a:effectLst/>
                          <a:latin typeface="Arial" panose="020B0604020202020204" pitchFamily="34" charset="0"/>
                          <a:ea typeface="+mn-ea"/>
                          <a:cs typeface="Arial" panose="020B0604020202020204" pitchFamily="34" charset="0"/>
                        </a:rPr>
                        <a:t>\Базовый\</a:t>
                      </a:r>
                    </a:p>
                  </a:txBody>
                  <a:tcPr marL="68580" marR="6858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10001"/>
                  </a:ext>
                </a:extLst>
              </a:tr>
              <a:tr h="447310">
                <a:tc>
                  <a:txBody>
                    <a:bodyPr/>
                    <a:lstStyle/>
                    <a:p>
                      <a:pPr marL="0" marR="0" algn="l" rtl="0">
                        <a:lnSpc>
                          <a:spcPct val="100000"/>
                        </a:lnSpc>
                        <a:spcBef>
                          <a:spcPts val="0"/>
                        </a:spcBef>
                        <a:spcAft>
                          <a:spcPts val="0"/>
                        </a:spcAft>
                      </a:pPr>
                      <a:r>
                        <a:rPr lang="ru-Ru" sz="1400" b="0" i="0" u="none" strike="noStrike" kern="1200" baseline="0">
                          <a:solidFill>
                            <a:schemeClr val="bg1"/>
                          </a:solidFill>
                          <a:effectLst/>
                          <a:latin typeface="Arial" panose="020B0604020202020204" pitchFamily="34" charset="0"/>
                          <a:ea typeface="+mn-ea"/>
                          <a:cs typeface="Arial" panose="020B0604020202020204" pitchFamily="34" charset="0"/>
                        </a:rPr>
                        <a:t>WS-501_3</a:t>
                      </a:r>
                    </a:p>
                  </a:txBody>
                  <a:tcPr marL="68580" marR="6858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0C0"/>
                    </a:solidFill>
                  </a:tcPr>
                </a:tc>
                <a:tc>
                  <a:txBody>
                    <a:bodyPr/>
                    <a:lstStyle/>
                    <a:p>
                      <a:pPr algn="l" rtl="0" fontAlgn="t">
                        <a:lnSpc>
                          <a:spcPct val="100000"/>
                        </a:lnSpc>
                      </a:pPr>
                      <a:r>
                        <a:rPr lang="ru-Ru" sz="1400" b="0" i="0" u="none" strike="noStrike" baseline="0">
                          <a:solidFill>
                            <a:srgbClr val="000000"/>
                          </a:solidFill>
                          <a:effectLst/>
                          <a:latin typeface="Arial" panose="020B0604020202020204" pitchFamily="34" charset="0"/>
                          <a:ea typeface="Gill Sans MT" panose="020B0502020104020203" pitchFamily="34" charset="0"/>
                          <a:cs typeface="Arial" panose="020B0604020202020204" pitchFamily="34" charset="0"/>
                        </a:rPr>
                        <a:t> </a:t>
                      </a:r>
                    </a:p>
                  </a:txBody>
                  <a:tcPr marL="8684" marR="8684" marT="8684"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marL="0" marR="0" algn="l" defTabSz="914400" rtl="0" eaLnBrk="1" fontAlgn="t" latinLnBrk="0" hangingPunct="1">
                        <a:lnSpc>
                          <a:spcPct val="100000"/>
                        </a:lnSpc>
                        <a:spcBef>
                          <a:spcPts val="0"/>
                        </a:spcBef>
                        <a:spcAft>
                          <a:spcPts val="0"/>
                        </a:spcAft>
                      </a:pPr>
                      <a:r>
                        <a:rPr lang="ru-Ru" sz="1400" b="0" i="0" u="none" strike="noStrike" kern="1200" baseline="0">
                          <a:solidFill>
                            <a:schemeClr val="tx1"/>
                          </a:solidFill>
                          <a:effectLst/>
                          <a:latin typeface="Arial" panose="020B0604020202020204" pitchFamily="34" charset="0"/>
                          <a:ea typeface="+mn-ea"/>
                          <a:cs typeface="Arial" panose="020B0604020202020204" pitchFamily="34" charset="0"/>
                        </a:rPr>
                        <a:t>Паллеты</a:t>
                      </a:r>
                    </a:p>
                  </a:txBody>
                  <a:tcPr marL="68580" marR="6858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marL="0" marR="0" algn="l" rtl="0">
                        <a:lnSpc>
                          <a:spcPct val="100000"/>
                        </a:lnSpc>
                        <a:spcBef>
                          <a:spcPts val="0"/>
                        </a:spcBef>
                        <a:spcAft>
                          <a:spcPts val="0"/>
                        </a:spcAft>
                      </a:pPr>
                      <a:r>
                        <a:rPr lang="ru-Ru" sz="1400" b="0" i="0" u="none" strike="noStrike" kern="1200" baseline="0">
                          <a:solidFill>
                            <a:schemeClr val="tx1"/>
                          </a:solidFill>
                          <a:effectLst/>
                          <a:latin typeface="Arial" panose="020B0604020202020204" pitchFamily="34" charset="0"/>
                          <a:ea typeface="+mn-ea"/>
                          <a:cs typeface="Arial" panose="020B0604020202020204" pitchFamily="34" charset="0"/>
                        </a:rPr>
                        <a:t>\Базовый\</a:t>
                      </a:r>
                    </a:p>
                  </a:txBody>
                  <a:tcPr marL="68580" marR="6858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10002"/>
                  </a:ext>
                </a:extLst>
              </a:tr>
              <a:tr h="368725">
                <a:tc>
                  <a:txBody>
                    <a:bodyPr/>
                    <a:lstStyle/>
                    <a:p>
                      <a:pPr marL="0" marR="0" algn="l" rtl="0">
                        <a:lnSpc>
                          <a:spcPct val="100000"/>
                        </a:lnSpc>
                        <a:spcBef>
                          <a:spcPts val="0"/>
                        </a:spcBef>
                        <a:spcAft>
                          <a:spcPts val="0"/>
                        </a:spcAft>
                      </a:pPr>
                      <a:r>
                        <a:rPr lang="ru-Ru" sz="1400" b="0" i="0" u="none" strike="noStrike" kern="1200" baseline="0">
                          <a:solidFill>
                            <a:schemeClr val="bg1"/>
                          </a:solidFill>
                          <a:effectLst/>
                          <a:latin typeface="Arial" panose="020B0604020202020204" pitchFamily="34" charset="0"/>
                          <a:ea typeface="+mn-ea"/>
                          <a:cs typeface="Arial" panose="020B0604020202020204" pitchFamily="34" charset="0"/>
                        </a:rPr>
                        <a:t>WS-501_4</a:t>
                      </a:r>
                    </a:p>
                  </a:txBody>
                  <a:tcPr marL="68580" marR="6858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0C0"/>
                    </a:solidFill>
                  </a:tcPr>
                </a:tc>
                <a:tc>
                  <a:txBody>
                    <a:bodyPr/>
                    <a:lstStyle/>
                    <a:p>
                      <a:pPr marL="0" marR="0" indent="0" algn="l" defTabSz="914400" rtl="0" eaLnBrk="1" fontAlgn="t" latinLnBrk="0" hangingPunct="1">
                        <a:lnSpc>
                          <a:spcPct val="100000"/>
                        </a:lnSpc>
                        <a:spcBef>
                          <a:spcPts val="0"/>
                        </a:spcBef>
                        <a:spcAft>
                          <a:spcPts val="0"/>
                        </a:spcAft>
                        <a:buClr>
                          <a:srgbClr val="000000"/>
                        </a:buClr>
                        <a:buSzTx/>
                        <a:buFont typeface="Arial"/>
                        <a:buNone/>
                        <a:tabLst/>
                        <a:defRPr/>
                      </a:pPr>
                      <a:r>
                        <a:rPr lang="ru-Ru" sz="1400" b="1" i="0" u="none" strike="noStrike" baseline="0">
                          <a:solidFill>
                            <a:srgbClr val="000000"/>
                          </a:solidFill>
                          <a:effectLst/>
                          <a:latin typeface="Arial" panose="020B0604020202020204" pitchFamily="34" charset="0"/>
                          <a:ea typeface="Gill Sans MT" panose="020B0502020104020203" pitchFamily="34" charset="0"/>
                          <a:cs typeface="Arial" panose="020B0604020202020204" pitchFamily="34" charset="0"/>
                        </a:rPr>
                        <a:t>[ВОЗМОЖНЫ НЕСКОЛЬКО ВАРИАНТОВ ОТВЕТА]</a:t>
                      </a:r>
                    </a:p>
                  </a:txBody>
                  <a:tcPr marL="8684" marR="8684" marT="8684"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marL="0" marR="0" algn="l" defTabSz="914400" rtl="0" eaLnBrk="1" fontAlgn="t" latinLnBrk="0" hangingPunct="1">
                        <a:lnSpc>
                          <a:spcPct val="100000"/>
                        </a:lnSpc>
                        <a:spcBef>
                          <a:spcPts val="0"/>
                        </a:spcBef>
                        <a:spcAft>
                          <a:spcPts val="0"/>
                        </a:spcAft>
                      </a:pPr>
                      <a:r>
                        <a:rPr lang="ru-Ru" sz="1400" b="0" i="0" u="none" strike="noStrike" kern="1200" baseline="0">
                          <a:solidFill>
                            <a:schemeClr val="tx1"/>
                          </a:solidFill>
                          <a:effectLst/>
                          <a:latin typeface="Arial" panose="020B0604020202020204" pitchFamily="34" charset="0"/>
                          <a:ea typeface="+mn-ea"/>
                          <a:cs typeface="Arial" panose="020B0604020202020204" pitchFamily="34" charset="0"/>
                        </a:rPr>
                        <a:t>Ручная тележка</a:t>
                      </a:r>
                    </a:p>
                  </a:txBody>
                  <a:tcPr marL="68580" marR="6858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marL="0" marR="0" algn="l" rtl="0">
                        <a:lnSpc>
                          <a:spcPct val="100000"/>
                        </a:lnSpc>
                        <a:spcBef>
                          <a:spcPts val="0"/>
                        </a:spcBef>
                        <a:spcAft>
                          <a:spcPts val="0"/>
                        </a:spcAft>
                      </a:pPr>
                      <a:r>
                        <a:rPr lang="ru-Ru" sz="1400" b="0" i="0" u="none" strike="noStrike" kern="1200" baseline="0">
                          <a:solidFill>
                            <a:schemeClr val="tx1"/>
                          </a:solidFill>
                          <a:effectLst/>
                          <a:latin typeface="Arial" panose="020B0604020202020204" pitchFamily="34" charset="0"/>
                          <a:ea typeface="+mn-ea"/>
                          <a:cs typeface="Arial" panose="020B0604020202020204" pitchFamily="34" charset="0"/>
                        </a:rPr>
                        <a:t>\Базовый\</a:t>
                      </a:r>
                    </a:p>
                  </a:txBody>
                  <a:tcPr marL="68580" marR="6858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10003"/>
                  </a:ext>
                </a:extLst>
              </a:tr>
              <a:tr h="470272">
                <a:tc>
                  <a:txBody>
                    <a:bodyPr/>
                    <a:lstStyle/>
                    <a:p>
                      <a:pPr marL="0" marR="0" algn="l" rtl="0">
                        <a:lnSpc>
                          <a:spcPct val="100000"/>
                        </a:lnSpc>
                        <a:spcBef>
                          <a:spcPts val="0"/>
                        </a:spcBef>
                        <a:spcAft>
                          <a:spcPts val="0"/>
                        </a:spcAft>
                      </a:pPr>
                      <a:r>
                        <a:rPr lang="ru-Ru" sz="1400" b="0" i="0" u="none" strike="noStrike" kern="1200" baseline="0">
                          <a:solidFill>
                            <a:schemeClr val="bg1"/>
                          </a:solidFill>
                          <a:effectLst/>
                          <a:latin typeface="Arial" panose="020B0604020202020204" pitchFamily="34" charset="0"/>
                          <a:ea typeface="+mn-ea"/>
                          <a:cs typeface="Arial" panose="020B0604020202020204" pitchFamily="34" charset="0"/>
                        </a:rPr>
                        <a:t>WS-501_5</a:t>
                      </a:r>
                    </a:p>
                  </a:txBody>
                  <a:tcPr marL="68580" marR="6858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0C0"/>
                    </a:solidFill>
                  </a:tcPr>
                </a:tc>
                <a:tc>
                  <a:txBody>
                    <a:bodyPr/>
                    <a:lstStyle/>
                    <a:p>
                      <a:pPr algn="l" rtl="0" fontAlgn="t">
                        <a:lnSpc>
                          <a:spcPct val="100000"/>
                        </a:lnSpc>
                      </a:pPr>
                      <a:r>
                        <a:rPr lang="ru-Ru" sz="1400" b="0" i="0" u="none" strike="noStrike" baseline="0">
                          <a:solidFill>
                            <a:srgbClr val="000000"/>
                          </a:solidFill>
                          <a:effectLst/>
                          <a:latin typeface="Arial" panose="020B0604020202020204" pitchFamily="34" charset="0"/>
                          <a:ea typeface="Gill Sans MT" panose="020B0502020104020203" pitchFamily="34" charset="0"/>
                          <a:cs typeface="Arial" panose="020B0604020202020204" pitchFamily="34" charset="0"/>
                        </a:rPr>
                        <a:t> </a:t>
                      </a:r>
                    </a:p>
                  </a:txBody>
                  <a:tcPr marL="8684" marR="8684" marT="8684"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marL="0" marR="0" algn="l" defTabSz="914400" rtl="0" eaLnBrk="1" fontAlgn="t" latinLnBrk="0" hangingPunct="1">
                        <a:lnSpc>
                          <a:spcPct val="100000"/>
                        </a:lnSpc>
                        <a:spcBef>
                          <a:spcPts val="0"/>
                        </a:spcBef>
                        <a:spcAft>
                          <a:spcPts val="0"/>
                        </a:spcAft>
                      </a:pPr>
                      <a:r>
                        <a:rPr lang="ru-Ru" sz="1400" b="0" i="0" u="none" strike="noStrike" kern="1200" baseline="0">
                          <a:solidFill>
                            <a:schemeClr val="tx1"/>
                          </a:solidFill>
                          <a:effectLst/>
                          <a:latin typeface="Arial" panose="020B0604020202020204" pitchFamily="34" charset="0"/>
                          <a:ea typeface="+mn-ea"/>
                          <a:cs typeface="Arial" panose="020B0604020202020204" pitchFamily="34" charset="0"/>
                        </a:rPr>
                        <a:t>Тележки</a:t>
                      </a:r>
                    </a:p>
                  </a:txBody>
                  <a:tcPr marL="68580" marR="6858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marL="0" marR="0" algn="l" rtl="0">
                        <a:lnSpc>
                          <a:spcPct val="100000"/>
                        </a:lnSpc>
                        <a:spcBef>
                          <a:spcPts val="0"/>
                        </a:spcBef>
                        <a:spcAft>
                          <a:spcPts val="0"/>
                        </a:spcAft>
                      </a:pPr>
                      <a:r>
                        <a:rPr lang="ru-Ru" sz="1400" b="0" i="0" u="none" strike="noStrike" kern="1200" baseline="0">
                          <a:solidFill>
                            <a:schemeClr val="tx1"/>
                          </a:solidFill>
                          <a:effectLst/>
                          <a:latin typeface="Arial" panose="020B0604020202020204" pitchFamily="34" charset="0"/>
                          <a:ea typeface="+mn-ea"/>
                          <a:cs typeface="Arial" panose="020B0604020202020204" pitchFamily="34" charset="0"/>
                        </a:rPr>
                        <a:t>\Базовый\</a:t>
                      </a:r>
                    </a:p>
                  </a:txBody>
                  <a:tcPr marL="68580" marR="6858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10004"/>
                  </a:ext>
                </a:extLst>
              </a:tr>
              <a:tr h="653847">
                <a:tc>
                  <a:txBody>
                    <a:bodyPr/>
                    <a:lstStyle/>
                    <a:p>
                      <a:pPr marL="0" marR="0" algn="l" rtl="0">
                        <a:lnSpc>
                          <a:spcPct val="100000"/>
                        </a:lnSpc>
                        <a:spcBef>
                          <a:spcPts val="0"/>
                        </a:spcBef>
                        <a:spcAft>
                          <a:spcPts val="0"/>
                        </a:spcAft>
                      </a:pPr>
                      <a:r>
                        <a:rPr lang="ru-Ru" sz="1400" b="0" i="0" u="none" strike="noStrike" kern="1200" baseline="0">
                          <a:solidFill>
                            <a:schemeClr val="bg1"/>
                          </a:solidFill>
                          <a:effectLst/>
                          <a:latin typeface="Arial" panose="020B0604020202020204" pitchFamily="34" charset="0"/>
                          <a:ea typeface="+mn-ea"/>
                          <a:cs typeface="Arial" panose="020B0604020202020204" pitchFamily="34" charset="0"/>
                        </a:rPr>
                        <a:t>WS-501_6</a:t>
                      </a:r>
                    </a:p>
                  </a:txBody>
                  <a:tcPr marL="68580" marR="6858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0C0"/>
                    </a:solidFill>
                  </a:tcPr>
                </a:tc>
                <a:tc>
                  <a:txBody>
                    <a:bodyPr/>
                    <a:lstStyle/>
                    <a:p>
                      <a:pPr algn="l" rtl="0" fontAlgn="t">
                        <a:lnSpc>
                          <a:spcPct val="100000"/>
                        </a:lnSpc>
                      </a:pPr>
                      <a:r>
                        <a:rPr lang="ru-Ru" sz="1400" b="0" i="0" u="none" strike="noStrike" baseline="0">
                          <a:solidFill>
                            <a:srgbClr val="000000"/>
                          </a:solidFill>
                          <a:effectLst/>
                          <a:latin typeface="Arial" panose="020B0604020202020204" pitchFamily="34" charset="0"/>
                          <a:ea typeface="Gill Sans MT" panose="020B0502020104020203" pitchFamily="34" charset="0"/>
                          <a:cs typeface="Arial" panose="020B0604020202020204" pitchFamily="34" charset="0"/>
                        </a:rPr>
                        <a:t> </a:t>
                      </a:r>
                    </a:p>
                  </a:txBody>
                  <a:tcPr marL="8684" marR="8684" marT="8684"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marL="0" marR="0" algn="l" defTabSz="914400" rtl="0" eaLnBrk="1" fontAlgn="t" latinLnBrk="0" hangingPunct="1">
                        <a:lnSpc>
                          <a:spcPct val="100000"/>
                        </a:lnSpc>
                        <a:spcBef>
                          <a:spcPts val="0"/>
                        </a:spcBef>
                        <a:spcAft>
                          <a:spcPts val="0"/>
                        </a:spcAft>
                      </a:pPr>
                      <a:r>
                        <a:rPr lang="ru-Ru" sz="1400" b="0" i="0" u="none" strike="noStrike" kern="1200" baseline="0">
                          <a:solidFill>
                            <a:schemeClr val="tx1"/>
                          </a:solidFill>
                          <a:effectLst/>
                          <a:latin typeface="Arial" panose="020B0604020202020204" pitchFamily="34" charset="0"/>
                          <a:ea typeface="+mn-ea"/>
                          <a:cs typeface="Arial" panose="020B0604020202020204" pitchFamily="34" charset="0"/>
                        </a:rPr>
                        <a:t>Вилочная тележка (для паллет)</a:t>
                      </a:r>
                    </a:p>
                  </a:txBody>
                  <a:tcPr marL="68580" marR="6858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marL="0" marR="0" algn="l" rtl="0">
                        <a:lnSpc>
                          <a:spcPct val="100000"/>
                        </a:lnSpc>
                        <a:spcBef>
                          <a:spcPts val="0"/>
                        </a:spcBef>
                        <a:spcAft>
                          <a:spcPts val="0"/>
                        </a:spcAft>
                      </a:pPr>
                      <a:r>
                        <a:rPr lang="ru-Ru" sz="1400" b="0" i="0" u="none" strike="noStrike" kern="1200" baseline="0">
                          <a:solidFill>
                            <a:schemeClr val="tx1"/>
                          </a:solidFill>
                          <a:effectLst/>
                          <a:latin typeface="Arial" panose="020B0604020202020204" pitchFamily="34" charset="0"/>
                          <a:ea typeface="+mn-ea"/>
                          <a:cs typeface="Arial" panose="020B0604020202020204" pitchFamily="34" charset="0"/>
                        </a:rPr>
                        <a:t>\Базовый\</a:t>
                      </a:r>
                    </a:p>
                  </a:txBody>
                  <a:tcPr marL="68580" marR="6858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10005"/>
                  </a:ext>
                </a:extLst>
              </a:tr>
              <a:tr h="653847">
                <a:tc>
                  <a:txBody>
                    <a:bodyPr/>
                    <a:lstStyle/>
                    <a:p>
                      <a:pPr marL="0" marR="0" algn="l" rtl="0">
                        <a:lnSpc>
                          <a:spcPct val="100000"/>
                        </a:lnSpc>
                        <a:spcBef>
                          <a:spcPts val="0"/>
                        </a:spcBef>
                        <a:spcAft>
                          <a:spcPts val="0"/>
                        </a:spcAft>
                      </a:pPr>
                      <a:r>
                        <a:rPr lang="ru-Ru" sz="1400" b="0" i="0" u="none" strike="noStrike" kern="1200" baseline="0">
                          <a:solidFill>
                            <a:schemeClr val="bg1"/>
                          </a:solidFill>
                          <a:effectLst/>
                          <a:latin typeface="Arial" panose="020B0604020202020204" pitchFamily="34" charset="0"/>
                          <a:ea typeface="+mn-ea"/>
                          <a:cs typeface="Arial" panose="020B0604020202020204" pitchFamily="34" charset="0"/>
                        </a:rPr>
                        <a:t>WS-501_7</a:t>
                      </a:r>
                    </a:p>
                  </a:txBody>
                  <a:tcPr marL="68580" marR="6858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0C0"/>
                    </a:solidFill>
                  </a:tcPr>
                </a:tc>
                <a:tc>
                  <a:txBody>
                    <a:bodyPr/>
                    <a:lstStyle/>
                    <a:p>
                      <a:pPr algn="l" rtl="0" fontAlgn="t">
                        <a:lnSpc>
                          <a:spcPct val="100000"/>
                        </a:lnSpc>
                      </a:pPr>
                      <a:r>
                        <a:rPr lang="ru-Ru" sz="1400" b="0" i="0" u="none" strike="noStrike" baseline="0">
                          <a:solidFill>
                            <a:srgbClr val="000000"/>
                          </a:solidFill>
                          <a:effectLst/>
                          <a:latin typeface="Arial" panose="020B0604020202020204" pitchFamily="34" charset="0"/>
                          <a:ea typeface="Gill Sans MT" panose="020B0502020104020203" pitchFamily="34" charset="0"/>
                          <a:cs typeface="Arial" panose="020B0604020202020204" pitchFamily="34" charset="0"/>
                        </a:rPr>
                        <a:t> </a:t>
                      </a:r>
                    </a:p>
                  </a:txBody>
                  <a:tcPr marL="8684" marR="8684" marT="8684"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marL="0" marR="0" algn="l" defTabSz="914400" rtl="0" eaLnBrk="1" fontAlgn="t" latinLnBrk="0" hangingPunct="1">
                        <a:lnSpc>
                          <a:spcPct val="100000"/>
                        </a:lnSpc>
                        <a:spcBef>
                          <a:spcPts val="0"/>
                        </a:spcBef>
                        <a:spcAft>
                          <a:spcPts val="0"/>
                        </a:spcAft>
                      </a:pPr>
                      <a:r>
                        <a:rPr lang="ru-Ru" sz="1400" b="0" i="0" u="none" strike="noStrike" kern="1200" baseline="0">
                          <a:solidFill>
                            <a:schemeClr val="tx1"/>
                          </a:solidFill>
                          <a:effectLst/>
                          <a:latin typeface="Arial" panose="020B0604020202020204" pitchFamily="34" charset="0"/>
                          <a:ea typeface="+mn-ea"/>
                          <a:cs typeface="Arial" panose="020B0604020202020204" pitchFamily="34" charset="0"/>
                        </a:rPr>
                        <a:t>Стеллажи для паллет</a:t>
                      </a:r>
                    </a:p>
                  </a:txBody>
                  <a:tcPr marL="68580" marR="6858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marL="0" marR="0" algn="l" rtl="0">
                        <a:lnSpc>
                          <a:spcPct val="100000"/>
                        </a:lnSpc>
                        <a:spcBef>
                          <a:spcPts val="0"/>
                        </a:spcBef>
                        <a:spcAft>
                          <a:spcPts val="0"/>
                        </a:spcAft>
                      </a:pPr>
                      <a:r>
                        <a:rPr lang="ru-Ru" sz="1400" b="0" i="0" u="none" strike="noStrike" kern="1200" baseline="0">
                          <a:solidFill>
                            <a:schemeClr val="tx1"/>
                          </a:solidFill>
                          <a:effectLst/>
                          <a:latin typeface="Arial" panose="020B0604020202020204" pitchFamily="34" charset="0"/>
                          <a:ea typeface="+mn-ea"/>
                          <a:cs typeface="Arial" panose="020B0604020202020204" pitchFamily="34" charset="0"/>
                        </a:rPr>
                        <a:t>Средний</a:t>
                      </a:r>
                    </a:p>
                  </a:txBody>
                  <a:tcPr marL="68580" marR="6858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10006"/>
                  </a:ext>
                </a:extLst>
              </a:tr>
              <a:tr h="427633">
                <a:tc>
                  <a:txBody>
                    <a:bodyPr/>
                    <a:lstStyle/>
                    <a:p>
                      <a:pPr marL="0" marR="0" algn="l" rtl="0">
                        <a:lnSpc>
                          <a:spcPct val="100000"/>
                        </a:lnSpc>
                        <a:spcBef>
                          <a:spcPts val="0"/>
                        </a:spcBef>
                        <a:spcAft>
                          <a:spcPts val="0"/>
                        </a:spcAft>
                      </a:pPr>
                      <a:r>
                        <a:rPr lang="ru-Ru" sz="1400" b="0" i="0" u="none" strike="noStrike" kern="1200" baseline="0">
                          <a:solidFill>
                            <a:schemeClr val="bg1"/>
                          </a:solidFill>
                          <a:effectLst/>
                          <a:latin typeface="Arial" panose="020B0604020202020204" pitchFamily="34" charset="0"/>
                          <a:ea typeface="+mn-ea"/>
                          <a:cs typeface="Arial" panose="020B0604020202020204" pitchFamily="34" charset="0"/>
                        </a:rPr>
                        <a:t>WS-501_8</a:t>
                      </a:r>
                    </a:p>
                  </a:txBody>
                  <a:tcPr marL="68580" marR="6858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0C0"/>
                    </a:solidFill>
                  </a:tcPr>
                </a:tc>
                <a:tc>
                  <a:txBody>
                    <a:bodyPr/>
                    <a:lstStyle/>
                    <a:p>
                      <a:pPr algn="l" rtl="0" fontAlgn="t">
                        <a:lnSpc>
                          <a:spcPct val="100000"/>
                        </a:lnSpc>
                      </a:pPr>
                      <a:endParaRPr lang="ru-Ru" sz="1400" b="1" i="0" u="none" strike="noStrike" dirty="0">
                        <a:solidFill>
                          <a:srgbClr val="000000"/>
                        </a:solidFill>
                        <a:effectLst/>
                        <a:latin typeface="Arial" panose="020B0604020202020204" pitchFamily="34" charset="0"/>
                        <a:cs typeface="Arial" panose="020B0604020202020204" pitchFamily="34" charset="0"/>
                      </a:endParaRPr>
                    </a:p>
                  </a:txBody>
                  <a:tcPr marL="8684" marR="8684" marT="8684"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marL="0" marR="0" algn="l" defTabSz="914400" rtl="0" eaLnBrk="1" fontAlgn="t" latinLnBrk="0" hangingPunct="1">
                        <a:lnSpc>
                          <a:spcPct val="100000"/>
                        </a:lnSpc>
                        <a:spcBef>
                          <a:spcPts val="0"/>
                        </a:spcBef>
                        <a:spcAft>
                          <a:spcPts val="0"/>
                        </a:spcAft>
                      </a:pPr>
                      <a:r>
                        <a:rPr lang="ru-Ru" sz="1400" b="0" i="0" u="none" strike="noStrike" kern="1200" baseline="0">
                          <a:solidFill>
                            <a:schemeClr val="tx1"/>
                          </a:solidFill>
                          <a:effectLst/>
                          <a:latin typeface="Arial" panose="020B0604020202020204" pitchFamily="34" charset="0"/>
                          <a:ea typeface="+mn-ea"/>
                          <a:cs typeface="Arial" panose="020B0604020202020204" pitchFamily="34" charset="0"/>
                        </a:rPr>
                        <a:t>Вилочные подъемники</a:t>
                      </a:r>
                    </a:p>
                  </a:txBody>
                  <a:tcPr marL="68580" marR="6858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marL="0" marR="0" algn="l" rtl="0">
                        <a:lnSpc>
                          <a:spcPct val="100000"/>
                        </a:lnSpc>
                        <a:spcBef>
                          <a:spcPts val="0"/>
                        </a:spcBef>
                        <a:spcAft>
                          <a:spcPts val="0"/>
                        </a:spcAft>
                      </a:pPr>
                      <a:r>
                        <a:rPr lang="ru-Ru" sz="1400" b="0" i="0" u="none" strike="noStrike" kern="1200" baseline="0">
                          <a:solidFill>
                            <a:schemeClr val="tx1"/>
                          </a:solidFill>
                          <a:effectLst/>
                          <a:latin typeface="Arial" panose="020B0604020202020204" pitchFamily="34" charset="0"/>
                          <a:ea typeface="+mn-ea"/>
                          <a:cs typeface="Arial" panose="020B0604020202020204" pitchFamily="34" charset="0"/>
                        </a:rPr>
                        <a:t>Средний</a:t>
                      </a:r>
                    </a:p>
                  </a:txBody>
                  <a:tcPr marL="68580" marR="6858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10008"/>
                  </a:ext>
                </a:extLst>
              </a:tr>
              <a:tr h="427633">
                <a:tc>
                  <a:txBody>
                    <a:bodyPr/>
                    <a:lstStyle/>
                    <a:p>
                      <a:pPr marL="0" marR="0" algn="l" rtl="0">
                        <a:lnSpc>
                          <a:spcPct val="100000"/>
                        </a:lnSpc>
                        <a:spcBef>
                          <a:spcPts val="0"/>
                        </a:spcBef>
                        <a:spcAft>
                          <a:spcPts val="0"/>
                        </a:spcAft>
                      </a:pPr>
                      <a:r>
                        <a:rPr lang="ru-Ru" sz="1400" b="0" i="0" u="none" strike="noStrike" kern="1200" baseline="0">
                          <a:solidFill>
                            <a:schemeClr val="bg1"/>
                          </a:solidFill>
                          <a:effectLst/>
                          <a:latin typeface="Arial" panose="020B0604020202020204" pitchFamily="34" charset="0"/>
                          <a:ea typeface="+mn-ea"/>
                          <a:cs typeface="Arial" panose="020B0604020202020204" pitchFamily="34" charset="0"/>
                        </a:rPr>
                        <a:t>WS-501_9</a:t>
                      </a:r>
                    </a:p>
                  </a:txBody>
                  <a:tcPr marL="68580" marR="6858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0C0"/>
                    </a:solidFill>
                  </a:tcPr>
                </a:tc>
                <a:tc>
                  <a:txBody>
                    <a:bodyPr/>
                    <a:lstStyle/>
                    <a:p>
                      <a:pPr algn="l" rtl="0" fontAlgn="t">
                        <a:lnSpc>
                          <a:spcPct val="100000"/>
                        </a:lnSpc>
                      </a:pPr>
                      <a:endParaRPr lang="ru-Ru" sz="1400" b="1" i="0" u="none" strike="noStrike" dirty="0">
                        <a:solidFill>
                          <a:srgbClr val="000000"/>
                        </a:solidFill>
                        <a:effectLst/>
                        <a:latin typeface="Arial" panose="020B0604020202020204" pitchFamily="34" charset="0"/>
                        <a:cs typeface="Arial" panose="020B0604020202020204" pitchFamily="34" charset="0"/>
                      </a:endParaRPr>
                    </a:p>
                  </a:txBody>
                  <a:tcPr marL="8684" marR="8684" marT="8684"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marL="0" marR="0" algn="l" defTabSz="914400" rtl="0" eaLnBrk="1" fontAlgn="t" latinLnBrk="0" hangingPunct="1">
                        <a:lnSpc>
                          <a:spcPct val="100000"/>
                        </a:lnSpc>
                        <a:spcBef>
                          <a:spcPts val="0"/>
                        </a:spcBef>
                        <a:spcAft>
                          <a:spcPts val="0"/>
                        </a:spcAft>
                      </a:pPr>
                      <a:r>
                        <a:rPr lang="ru-Ru" sz="1400" b="0" i="0" u="none" strike="noStrike" kern="1200" baseline="0">
                          <a:solidFill>
                            <a:schemeClr val="tx1"/>
                          </a:solidFill>
                          <a:effectLst/>
                          <a:latin typeface="Arial" panose="020B0604020202020204" pitchFamily="34" charset="0"/>
                          <a:ea typeface="+mn-ea"/>
                          <a:cs typeface="Arial" panose="020B0604020202020204" pitchFamily="34" charset="0"/>
                        </a:rPr>
                        <a:t>Автоматизированные системы (роботизированные)</a:t>
                      </a:r>
                    </a:p>
                  </a:txBody>
                  <a:tcPr marL="68580" marR="6858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marL="0" marR="0" algn="l" rtl="0">
                        <a:lnSpc>
                          <a:spcPct val="100000"/>
                        </a:lnSpc>
                        <a:spcBef>
                          <a:spcPts val="0"/>
                        </a:spcBef>
                        <a:spcAft>
                          <a:spcPts val="0"/>
                        </a:spcAft>
                      </a:pPr>
                      <a:r>
                        <a:rPr lang="ru-Ru" sz="1400" b="0" i="0" u="none" strike="noStrike" kern="1200" baseline="0">
                          <a:solidFill>
                            <a:schemeClr val="tx1"/>
                          </a:solidFill>
                          <a:effectLst/>
                          <a:latin typeface="Arial" panose="020B0604020202020204" pitchFamily="34" charset="0"/>
                          <a:ea typeface="+mn-ea"/>
                          <a:cs typeface="Arial" panose="020B0604020202020204" pitchFamily="34" charset="0"/>
                        </a:rPr>
                        <a:t>SOA</a:t>
                      </a:r>
                    </a:p>
                  </a:txBody>
                  <a:tcPr marL="68580" marR="6858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10009"/>
                  </a:ext>
                </a:extLst>
              </a:tr>
              <a:tr h="427633">
                <a:tc>
                  <a:txBody>
                    <a:bodyPr/>
                    <a:lstStyle/>
                    <a:p>
                      <a:pPr marL="0" marR="0" algn="l" rtl="0">
                        <a:lnSpc>
                          <a:spcPct val="100000"/>
                        </a:lnSpc>
                        <a:spcBef>
                          <a:spcPts val="0"/>
                        </a:spcBef>
                        <a:spcAft>
                          <a:spcPts val="0"/>
                        </a:spcAft>
                      </a:pPr>
                      <a:r>
                        <a:rPr lang="ru-Ru" sz="1400" b="0" i="0" u="none" strike="noStrike" kern="1200" baseline="0">
                          <a:solidFill>
                            <a:schemeClr val="bg1"/>
                          </a:solidFill>
                          <a:effectLst/>
                          <a:latin typeface="Arial" panose="020B0604020202020204" pitchFamily="34" charset="0"/>
                          <a:ea typeface="+mn-ea"/>
                          <a:cs typeface="Arial" panose="020B0604020202020204" pitchFamily="34" charset="0"/>
                        </a:rPr>
                        <a:t>WS-501_10</a:t>
                      </a:r>
                    </a:p>
                  </a:txBody>
                  <a:tcPr marL="68580" marR="6858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0C0"/>
                    </a:solidFill>
                  </a:tcPr>
                </a:tc>
                <a:tc>
                  <a:txBody>
                    <a:bodyPr/>
                    <a:lstStyle/>
                    <a:p>
                      <a:pPr algn="l" rtl="0" fontAlgn="t">
                        <a:lnSpc>
                          <a:spcPct val="100000"/>
                        </a:lnSpc>
                      </a:pPr>
                      <a:endParaRPr lang="ru-Ru" sz="1400" b="1" i="0" u="none" strike="noStrike" dirty="0">
                        <a:solidFill>
                          <a:srgbClr val="000000"/>
                        </a:solidFill>
                        <a:effectLst/>
                        <a:latin typeface="Arial" panose="020B0604020202020204" pitchFamily="34" charset="0"/>
                        <a:cs typeface="Arial" panose="020B0604020202020204" pitchFamily="34" charset="0"/>
                      </a:endParaRPr>
                    </a:p>
                  </a:txBody>
                  <a:tcPr marL="8684" marR="8684" marT="8684"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marL="0" marR="0" algn="l" defTabSz="914400" rtl="0" eaLnBrk="1" fontAlgn="t" latinLnBrk="0" hangingPunct="1">
                        <a:lnSpc>
                          <a:spcPct val="100000"/>
                        </a:lnSpc>
                        <a:spcBef>
                          <a:spcPts val="0"/>
                        </a:spcBef>
                        <a:spcAft>
                          <a:spcPts val="0"/>
                        </a:spcAft>
                      </a:pPr>
                      <a:r>
                        <a:rPr lang="ru-Ru" sz="1400" b="0" i="0" u="none" strike="noStrike" kern="1200" baseline="0">
                          <a:solidFill>
                            <a:schemeClr val="tx1"/>
                          </a:solidFill>
                          <a:effectLst/>
                          <a:latin typeface="Arial" panose="020B0604020202020204" pitchFamily="34" charset="0"/>
                          <a:ea typeface="+mn-ea"/>
                          <a:cs typeface="Arial" panose="020B0604020202020204" pitchFamily="34" charset="0"/>
                        </a:rPr>
                        <a:t>Ни один из вышеперечисленных вариантов</a:t>
                      </a:r>
                    </a:p>
                  </a:txBody>
                  <a:tcPr marL="68580" marR="6858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marL="0" marR="0" algn="l" rtl="0">
                        <a:lnSpc>
                          <a:spcPct val="100000"/>
                        </a:lnSpc>
                        <a:spcBef>
                          <a:spcPts val="0"/>
                        </a:spcBef>
                        <a:spcAft>
                          <a:spcPts val="0"/>
                        </a:spcAft>
                      </a:pPr>
                      <a:r>
                        <a:rPr lang="ru-Ru" sz="1400" b="0" i="0" u="none" strike="noStrike" kern="1200" baseline="0">
                          <a:solidFill>
                            <a:schemeClr val="tx1"/>
                          </a:solidFill>
                          <a:effectLst/>
                          <a:latin typeface="Arial" panose="020B0604020202020204" pitchFamily="34" charset="0"/>
                          <a:ea typeface="+mn-ea"/>
                          <a:cs typeface="Arial" panose="020B0604020202020204" pitchFamily="34" charset="0"/>
                        </a:rPr>
                        <a:t>Нет</a:t>
                      </a:r>
                    </a:p>
                  </a:txBody>
                  <a:tcPr marL="68580" marR="6858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10010"/>
                  </a:ext>
                </a:extLst>
              </a:tr>
            </a:tbl>
          </a:graphicData>
        </a:graphic>
      </p:graphicFrame>
    </p:spTree>
    <p:extLst>
      <p:ext uri="{BB962C8B-B14F-4D97-AF65-F5344CB8AC3E}">
        <p14:creationId xmlns:p14="http://schemas.microsoft.com/office/powerpoint/2010/main" val="3338706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646125" y="277612"/>
            <a:ext cx="11106604" cy="580800"/>
          </a:xfrm>
        </p:spPr>
        <p:txBody>
          <a:bodyPr>
            <a:normAutofit/>
          </a:bodyPr>
          <a:lstStyle/>
          <a:p>
            <a:pPr algn="l" rtl="0"/>
            <a:r>
              <a:rPr lang="ru-Ru" sz="2800" b="1" i="0" u="none" baseline="0">
                <a:solidFill>
                  <a:srgbClr val="C00000"/>
                </a:solidFill>
                <a:latin typeface="Arial" panose="020B0604020202020204" pitchFamily="34" charset="0"/>
                <a:ea typeface="Gill Sans MT" panose="020B0502020104020203" pitchFamily="34" charset="0"/>
                <a:cs typeface="Arial" panose="020B0604020202020204" pitchFamily="34" charset="0"/>
              </a:rPr>
              <a:t>Требуется минимальное количество отобранных ответов</a:t>
            </a:r>
          </a:p>
        </p:txBody>
      </p:sp>
      <p:sp>
        <p:nvSpPr>
          <p:cNvPr id="2" name="Slide Number Placeholder 1"/>
          <p:cNvSpPr>
            <a:spLocks noGrp="1"/>
          </p:cNvSpPr>
          <p:nvPr>
            <p:ph type="sldNum" sz="quarter" idx="12"/>
          </p:nvPr>
        </p:nvSpPr>
        <p:spPr>
          <a:xfrm>
            <a:off x="9144000" y="6426284"/>
            <a:ext cx="2844800" cy="261610"/>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0000000-1234-1234-1234-123412341234}" type="slidenum">
              <a:rPr kumimoji="0" sz="1100" b="0" i="0" u="none" strike="noStrike" kern="1200" cap="none" spc="0" normalizeH="0" baseline="0">
                <a:ln>
                  <a:noFill/>
                </a:ln>
                <a:solidFill>
                  <a:prstClr val="black">
                    <a:tint val="75000"/>
                  </a:prstClr>
                </a:solidFill>
                <a:effectLst/>
                <a:uLnTx/>
                <a:uFillTx/>
                <a:latin typeface="Arial" panose="020B0604020202020204" pitchFamily="34" charset="0"/>
                <a:cs typeface="Arial" panose="020B0604020202020204"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9</a:t>
            </a:fld>
            <a:endParaRPr kumimoji="0" lang="ru-Ru" sz="1100" b="0" i="0" u="none" strike="noStrike" kern="1200" cap="none" spc="0" normalizeH="0" baseline="0" noProof="0" dirty="0">
              <a:ln>
                <a:noFill/>
              </a:ln>
              <a:solidFill>
                <a:prstClr val="black">
                  <a:tint val="75000"/>
                </a:prstClr>
              </a:solidFill>
              <a:effectLst/>
              <a:uLnTx/>
              <a:uFillTx/>
              <a:latin typeface="Arial" panose="020B0604020202020204" pitchFamily="34" charset="0"/>
              <a:cs typeface="Arial" panose="020B0604020202020204" pitchFamily="34" charset="0"/>
            </a:endParaRPr>
          </a:p>
        </p:txBody>
      </p:sp>
      <p:graphicFrame>
        <p:nvGraphicFramePr>
          <p:cNvPr id="5" name="Table 4"/>
          <p:cNvGraphicFramePr>
            <a:graphicFrameLocks noGrp="1"/>
          </p:cNvGraphicFramePr>
          <p:nvPr>
            <p:extLst>
              <p:ext uri="{D42A27DB-BD31-4B8C-83A1-F6EECF244321}">
                <p14:modId xmlns:p14="http://schemas.microsoft.com/office/powerpoint/2010/main" val="1683631208"/>
              </p:ext>
            </p:extLst>
          </p:nvPr>
        </p:nvGraphicFramePr>
        <p:xfrm>
          <a:off x="203200" y="1013012"/>
          <a:ext cx="11785600" cy="5674880"/>
        </p:xfrm>
        <a:graphic>
          <a:graphicData uri="http://schemas.openxmlformats.org/drawingml/2006/table">
            <a:tbl>
              <a:tblPr/>
              <a:tblGrid>
                <a:gridCol w="1315461">
                  <a:extLst>
                    <a:ext uri="{9D8B030D-6E8A-4147-A177-3AD203B41FA5}">
                      <a16:colId xmlns:a16="http://schemas.microsoft.com/office/drawing/2014/main" val="20000"/>
                    </a:ext>
                  </a:extLst>
                </a:gridCol>
                <a:gridCol w="4858546">
                  <a:extLst>
                    <a:ext uri="{9D8B030D-6E8A-4147-A177-3AD203B41FA5}">
                      <a16:colId xmlns:a16="http://schemas.microsoft.com/office/drawing/2014/main" val="20001"/>
                    </a:ext>
                  </a:extLst>
                </a:gridCol>
                <a:gridCol w="4051398">
                  <a:extLst>
                    <a:ext uri="{9D8B030D-6E8A-4147-A177-3AD203B41FA5}">
                      <a16:colId xmlns:a16="http://schemas.microsoft.com/office/drawing/2014/main" val="20002"/>
                    </a:ext>
                  </a:extLst>
                </a:gridCol>
                <a:gridCol w="1560195">
                  <a:extLst>
                    <a:ext uri="{9D8B030D-6E8A-4147-A177-3AD203B41FA5}">
                      <a16:colId xmlns:a16="http://schemas.microsoft.com/office/drawing/2014/main" val="20003"/>
                    </a:ext>
                  </a:extLst>
                </a:gridCol>
              </a:tblGrid>
              <a:tr h="801058">
                <a:tc>
                  <a:txBody>
                    <a:bodyPr/>
                    <a:lstStyle/>
                    <a:p>
                      <a:pPr marL="0" marR="0" indent="0" algn="l" defTabSz="914400" rtl="0" eaLnBrk="1" fontAlgn="t" latinLnBrk="0" hangingPunct="1">
                        <a:lnSpc>
                          <a:spcPct val="100000"/>
                        </a:lnSpc>
                        <a:spcBef>
                          <a:spcPts val="0"/>
                        </a:spcBef>
                        <a:spcAft>
                          <a:spcPts val="0"/>
                        </a:spcAft>
                        <a:buClrTx/>
                        <a:buSzTx/>
                        <a:buFontTx/>
                        <a:buNone/>
                        <a:tabLst/>
                        <a:defRPr/>
                      </a:pPr>
                      <a:r>
                        <a:rPr lang="ru-Ru" sz="1400" b="0" i="0" u="none" strike="noStrike" baseline="0">
                          <a:solidFill>
                            <a:schemeClr val="bg1"/>
                          </a:solidFill>
                          <a:effectLst/>
                          <a:latin typeface="Arial" panose="020B0604020202020204" pitchFamily="34" charset="0"/>
                          <a:ea typeface="Gill Sans MT" panose="020B0502020104020203" pitchFamily="34" charset="0"/>
                          <a:cs typeface="Arial" panose="020B0604020202020204" pitchFamily="34" charset="0"/>
                        </a:rPr>
                        <a:t>HR-305</a:t>
                      </a:r>
                    </a:p>
                  </a:txBody>
                  <a:tcPr marL="8684" marR="8684" marT="8684"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0C0"/>
                    </a:solidFill>
                  </a:tcPr>
                </a:tc>
                <a:tc>
                  <a:txBody>
                    <a:bodyPr/>
                    <a:lstStyle/>
                    <a:p>
                      <a:pPr algn="l" rtl="0" fontAlgn="t">
                        <a:lnSpc>
                          <a:spcPct val="100000"/>
                        </a:lnSpc>
                      </a:pPr>
                      <a:r>
                        <a:rPr lang="ru-Ru" sz="1400" b="1" i="0" u="none" strike="noStrike" baseline="0">
                          <a:solidFill>
                            <a:schemeClr val="bg1"/>
                          </a:solidFill>
                          <a:effectLst/>
                          <a:latin typeface="Arial" panose="020B0604020202020204" pitchFamily="34" charset="0"/>
                          <a:ea typeface="Gill Sans MT" panose="020B0502020104020203" pitchFamily="34" charset="0"/>
                          <a:cs typeface="Arial" panose="020B0604020202020204" pitchFamily="34" charset="0"/>
                        </a:rPr>
                        <a:t>Вопрос</a:t>
                      </a:r>
                    </a:p>
                  </a:txBody>
                  <a:tcPr marL="8684" marR="8684" marT="8684"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0C0"/>
                    </a:solidFill>
                  </a:tcPr>
                </a:tc>
                <a:tc>
                  <a:txBody>
                    <a:bodyPr/>
                    <a:lstStyle/>
                    <a:p>
                      <a:pPr algn="l" rtl="0" fontAlgn="t">
                        <a:lnSpc>
                          <a:spcPct val="100000"/>
                        </a:lnSpc>
                      </a:pPr>
                      <a:r>
                        <a:rPr lang="ru-Ru" sz="1400" b="1" i="0" u="none" strike="noStrike" baseline="0">
                          <a:solidFill>
                            <a:schemeClr val="bg1"/>
                          </a:solidFill>
                          <a:effectLst/>
                          <a:latin typeface="Arial" panose="020B0604020202020204" pitchFamily="34" charset="0"/>
                          <a:ea typeface="Gill Sans MT" panose="020B0502020104020203" pitchFamily="34" charset="0"/>
                          <a:cs typeface="Arial" panose="020B0604020202020204" pitchFamily="34" charset="0"/>
                        </a:rPr>
                        <a:t>Ответ</a:t>
                      </a:r>
                    </a:p>
                  </a:txBody>
                  <a:tcPr marL="8684" marR="8684" marT="8684"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0C0"/>
                    </a:solidFill>
                  </a:tcPr>
                </a:tc>
                <a:tc>
                  <a:txBody>
                    <a:bodyPr/>
                    <a:lstStyle/>
                    <a:p>
                      <a:pPr algn="l" rtl="0">
                        <a:lnSpc>
                          <a:spcPct val="100000"/>
                        </a:lnSpc>
                      </a:pPr>
                      <a:r>
                        <a:rPr lang="ru-Ru" sz="1400" b="1" i="0" u="none" baseline="0">
                          <a:solidFill>
                            <a:schemeClr val="bg1"/>
                          </a:solidFill>
                          <a:latin typeface="Arial" panose="020B0604020202020204" pitchFamily="34" charset="0"/>
                          <a:ea typeface="Gill Sans MT" panose="020B0502020104020203" pitchFamily="34" charset="0"/>
                          <a:cs typeface="Arial" panose="020B0604020202020204" pitchFamily="34" charset="0"/>
                        </a:rPr>
                        <a:t>Категория зрелости</a:t>
                      </a:r>
                      <a:endParaRPr lang="ru-Ru" sz="1400" b="1" dirty="0">
                        <a:solidFill>
                          <a:schemeClr val="bg1"/>
                        </a:solidFill>
                        <a:latin typeface="Arial" panose="020B0604020202020204" pitchFamily="34" charset="0"/>
                        <a:cs typeface="Arial" panose="020B0604020202020204" pitchFamily="34" charset="0"/>
                      </a:endParaRPr>
                    </a:p>
                  </a:txBody>
                  <a:tcPr marL="8684" marR="8684" marT="8684"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0C0"/>
                    </a:solidFill>
                  </a:tcPr>
                </a:tc>
                <a:extLst>
                  <a:ext uri="{0D108BD9-81ED-4DB2-BD59-A6C34878D82A}">
                    <a16:rowId xmlns:a16="http://schemas.microsoft.com/office/drawing/2014/main" val="10007"/>
                  </a:ext>
                </a:extLst>
              </a:tr>
              <a:tr h="1724663">
                <a:tc>
                  <a:txBody>
                    <a:bodyPr/>
                    <a:lstStyle/>
                    <a:p>
                      <a:pPr marL="0" marR="0" algn="l" rtl="0">
                        <a:lnSpc>
                          <a:spcPct val="100000"/>
                        </a:lnSpc>
                        <a:spcBef>
                          <a:spcPts val="0"/>
                        </a:spcBef>
                        <a:spcAft>
                          <a:spcPts val="0"/>
                        </a:spcAft>
                      </a:pPr>
                      <a:r>
                        <a:rPr lang="ru-Ru" sz="1400" b="0" i="0" u="none" strike="noStrike" kern="1200" baseline="0">
                          <a:solidFill>
                            <a:schemeClr val="bg1"/>
                          </a:solidFill>
                          <a:effectLst/>
                          <a:latin typeface="Arial" panose="020B0604020202020204" pitchFamily="34" charset="0"/>
                          <a:ea typeface="+mn-ea"/>
                          <a:cs typeface="Arial" panose="020B0604020202020204" pitchFamily="34" charset="0"/>
                        </a:rPr>
                        <a:t>HR-305_1</a:t>
                      </a:r>
                    </a:p>
                  </a:txBody>
                  <a:tcPr marL="68580" marR="6858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0C0"/>
                    </a:solidFill>
                  </a:tcPr>
                </a:tc>
                <a:tc>
                  <a:txBody>
                    <a:bodyPr/>
                    <a:lstStyle/>
                    <a:p>
                      <a:pPr algn="l" rtl="0" fontAlgn="t">
                        <a:lnSpc>
                          <a:spcPct val="100000"/>
                        </a:lnSpc>
                      </a:pPr>
                      <a:r>
                        <a:rPr lang="ru-Ru" sz="1400" b="1" i="0" u="none" strike="noStrike" baseline="0">
                          <a:solidFill>
                            <a:srgbClr val="000000"/>
                          </a:solidFill>
                          <a:effectLst/>
                          <a:latin typeface="Arial" panose="020B0604020202020204" pitchFamily="34" charset="0"/>
                          <a:ea typeface="Gill Sans MT" panose="020B0502020104020203" pitchFamily="34" charset="0"/>
                          <a:cs typeface="Arial" panose="020B0604020202020204" pitchFamily="34" charset="0"/>
                        </a:rPr>
                        <a:t>Какие из нижеприведенных направлений были включены в мероприятия по формированию кадрового потенциала за прошедший год?</a:t>
                      </a:r>
                    </a:p>
                  </a:txBody>
                  <a:tcPr marL="8684" marR="8684" marT="8684"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rtl="0" fontAlgn="t">
                        <a:lnSpc>
                          <a:spcPct val="100000"/>
                        </a:lnSpc>
                      </a:pPr>
                      <a:r>
                        <a:rPr lang="ru-Ru" sz="1400" b="0" i="0" u="none" strike="noStrike" baseline="0">
                          <a:solidFill>
                            <a:srgbClr val="000000"/>
                          </a:solidFill>
                          <a:effectLst/>
                          <a:latin typeface="Arial" panose="020B0604020202020204" pitchFamily="34" charset="0"/>
                          <a:ea typeface="Gill Sans MT" panose="020B0502020104020203" pitchFamily="34" charset="0"/>
                          <a:cs typeface="Arial" panose="020B0604020202020204" pitchFamily="34" charset="0"/>
                        </a:rPr>
                        <a:t>Управление складами и материальными запасами</a:t>
                      </a:r>
                    </a:p>
                  </a:txBody>
                  <a:tcPr marL="8684" marR="8684" marT="8684"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rtl="0" fontAlgn="t">
                        <a:lnSpc>
                          <a:spcPct val="100000"/>
                        </a:lnSpc>
                      </a:pPr>
                      <a:r>
                        <a:rPr lang="ru-Ru" sz="1400" b="0" i="0" u="none" strike="noStrike" baseline="0">
                          <a:solidFill>
                            <a:schemeClr val="tx1"/>
                          </a:solidFill>
                          <a:effectLst/>
                          <a:latin typeface="Arial" panose="020B0604020202020204" pitchFamily="34" charset="0"/>
                          <a:ea typeface="Gill Sans MT" panose="020B0502020104020203" pitchFamily="34" charset="0"/>
                          <a:cs typeface="Arial" panose="020B0604020202020204" pitchFamily="34" charset="0"/>
                        </a:rPr>
                        <a:t>&lt;Базовый&gt;</a:t>
                      </a:r>
                    </a:p>
                  </a:txBody>
                  <a:tcPr marL="8684" marR="8684" marT="8684"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10000"/>
                  </a:ext>
                </a:extLst>
              </a:tr>
              <a:tr h="465415">
                <a:tc>
                  <a:txBody>
                    <a:bodyPr/>
                    <a:lstStyle/>
                    <a:p>
                      <a:pPr marL="0" marR="0" algn="l" rtl="0">
                        <a:lnSpc>
                          <a:spcPct val="100000"/>
                        </a:lnSpc>
                        <a:spcBef>
                          <a:spcPts val="0"/>
                        </a:spcBef>
                        <a:spcAft>
                          <a:spcPts val="0"/>
                        </a:spcAft>
                      </a:pPr>
                      <a:r>
                        <a:rPr lang="ru-Ru" sz="1400" b="0" i="0" u="none" strike="noStrike" kern="1200" baseline="0">
                          <a:solidFill>
                            <a:schemeClr val="bg1"/>
                          </a:solidFill>
                          <a:effectLst/>
                          <a:latin typeface="Arial" panose="020B0604020202020204" pitchFamily="34" charset="0"/>
                          <a:ea typeface="+mn-ea"/>
                          <a:cs typeface="Arial" panose="020B0604020202020204" pitchFamily="34" charset="0"/>
                        </a:rPr>
                        <a:t>HR-305_2</a:t>
                      </a:r>
                    </a:p>
                  </a:txBody>
                  <a:tcPr marL="68580" marR="6858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0C0"/>
                    </a:solidFill>
                  </a:tcPr>
                </a:tc>
                <a:tc>
                  <a:txBody>
                    <a:bodyPr/>
                    <a:lstStyle/>
                    <a:p>
                      <a:pPr algn="l" rtl="0" fontAlgn="t">
                        <a:lnSpc>
                          <a:spcPct val="100000"/>
                        </a:lnSpc>
                      </a:pPr>
                      <a:r>
                        <a:rPr lang="ru-Ru" sz="1400" b="0" i="0" u="none" strike="noStrike" baseline="0">
                          <a:solidFill>
                            <a:srgbClr val="000000"/>
                          </a:solidFill>
                          <a:effectLst/>
                          <a:latin typeface="Arial" panose="020B0604020202020204" pitchFamily="34" charset="0"/>
                          <a:ea typeface="Gill Sans MT" panose="020B0502020104020203" pitchFamily="34" charset="0"/>
                          <a:cs typeface="Arial" panose="020B0604020202020204" pitchFamily="34" charset="0"/>
                        </a:rPr>
                        <a:t> </a:t>
                      </a:r>
                    </a:p>
                  </a:txBody>
                  <a:tcPr marL="8684" marR="8684" marT="8684"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rtl="0" fontAlgn="t">
                        <a:lnSpc>
                          <a:spcPct val="100000"/>
                        </a:lnSpc>
                      </a:pPr>
                      <a:r>
                        <a:rPr lang="ru-Ru" sz="1400" b="0" i="0" u="none" strike="noStrike" baseline="0">
                          <a:solidFill>
                            <a:srgbClr val="000000"/>
                          </a:solidFill>
                          <a:effectLst/>
                          <a:latin typeface="Arial" panose="020B0604020202020204" pitchFamily="34" charset="0"/>
                          <a:ea typeface="Gill Sans MT" panose="020B0502020104020203" pitchFamily="34" charset="0"/>
                          <a:cs typeface="Arial" panose="020B0604020202020204" pitchFamily="34" charset="0"/>
                        </a:rPr>
                        <a:t>Информационная система управления логистикой</a:t>
                      </a:r>
                    </a:p>
                  </a:txBody>
                  <a:tcPr marL="8684" marR="8684" marT="8684"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rtl="0" fontAlgn="t">
                        <a:lnSpc>
                          <a:spcPct val="100000"/>
                        </a:lnSpc>
                      </a:pPr>
                      <a:r>
                        <a:rPr lang="ru-Ru" sz="1400" b="0" i="0" u="none" strike="noStrike" baseline="0">
                          <a:solidFill>
                            <a:schemeClr val="tx1"/>
                          </a:solidFill>
                          <a:effectLst/>
                          <a:latin typeface="Arial" panose="020B0604020202020204" pitchFamily="34" charset="0"/>
                          <a:ea typeface="Gill Sans MT" panose="020B0502020104020203" pitchFamily="34" charset="0"/>
                          <a:cs typeface="Arial" panose="020B0604020202020204" pitchFamily="34" charset="0"/>
                        </a:rPr>
                        <a:t>&lt;Базовый&gt;</a:t>
                      </a:r>
                    </a:p>
                  </a:txBody>
                  <a:tcPr marL="8684" marR="8684" marT="8684"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10001"/>
                  </a:ext>
                </a:extLst>
              </a:tr>
              <a:tr h="458378">
                <a:tc>
                  <a:txBody>
                    <a:bodyPr/>
                    <a:lstStyle/>
                    <a:p>
                      <a:pPr marL="0" marR="0" algn="l" rtl="0">
                        <a:lnSpc>
                          <a:spcPct val="100000"/>
                        </a:lnSpc>
                        <a:spcBef>
                          <a:spcPts val="0"/>
                        </a:spcBef>
                        <a:spcAft>
                          <a:spcPts val="0"/>
                        </a:spcAft>
                      </a:pPr>
                      <a:r>
                        <a:rPr lang="ru-Ru" sz="1400" b="0" i="0" u="none" strike="noStrike" kern="1200" baseline="0">
                          <a:solidFill>
                            <a:schemeClr val="bg1"/>
                          </a:solidFill>
                          <a:effectLst/>
                          <a:latin typeface="Arial" panose="020B0604020202020204" pitchFamily="34" charset="0"/>
                          <a:ea typeface="+mn-ea"/>
                          <a:cs typeface="Arial" panose="020B0604020202020204" pitchFamily="34" charset="0"/>
                        </a:rPr>
                        <a:t>HR-305_3</a:t>
                      </a:r>
                    </a:p>
                  </a:txBody>
                  <a:tcPr marL="68580" marR="6858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0C0"/>
                    </a:solidFill>
                  </a:tcPr>
                </a:tc>
                <a:tc>
                  <a:txBody>
                    <a:bodyPr/>
                    <a:lstStyle/>
                    <a:p>
                      <a:pPr algn="l" rtl="0" fontAlgn="t">
                        <a:lnSpc>
                          <a:spcPct val="100000"/>
                        </a:lnSpc>
                      </a:pPr>
                      <a:r>
                        <a:rPr lang="ru-Ru" sz="1400" b="0" i="0" u="none" strike="noStrike" baseline="0">
                          <a:solidFill>
                            <a:srgbClr val="000000"/>
                          </a:solidFill>
                          <a:effectLst/>
                          <a:latin typeface="Arial" panose="020B0604020202020204" pitchFamily="34" charset="0"/>
                          <a:ea typeface="Gill Sans MT" panose="020B0502020104020203" pitchFamily="34" charset="0"/>
                          <a:cs typeface="Arial" panose="020B0604020202020204" pitchFamily="34" charset="0"/>
                        </a:rPr>
                        <a:t> </a:t>
                      </a:r>
                    </a:p>
                  </a:txBody>
                  <a:tcPr marL="8684" marR="8684" marT="8684"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rtl="0" fontAlgn="t">
                        <a:lnSpc>
                          <a:spcPct val="100000"/>
                        </a:lnSpc>
                      </a:pPr>
                      <a:r>
                        <a:rPr lang="ru-Ru" sz="1400" b="0" i="0" u="none" strike="noStrike" baseline="0">
                          <a:solidFill>
                            <a:srgbClr val="000000"/>
                          </a:solidFill>
                          <a:effectLst/>
                          <a:latin typeface="Arial" panose="020B0604020202020204" pitchFamily="34" charset="0"/>
                          <a:ea typeface="Gill Sans MT" panose="020B0502020104020203" pitchFamily="34" charset="0"/>
                          <a:cs typeface="Arial" panose="020B0604020202020204" pitchFamily="34" charset="0"/>
                        </a:rPr>
                        <a:t>Заказы и отчетность</a:t>
                      </a:r>
                    </a:p>
                  </a:txBody>
                  <a:tcPr marL="8684" marR="8684" marT="8684"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rtl="0" fontAlgn="t">
                        <a:lnSpc>
                          <a:spcPct val="100000"/>
                        </a:lnSpc>
                      </a:pPr>
                      <a:r>
                        <a:rPr lang="ru-Ru" sz="1400" b="0" i="0" u="none" strike="noStrike" baseline="0">
                          <a:solidFill>
                            <a:schemeClr val="tx1"/>
                          </a:solidFill>
                          <a:effectLst/>
                          <a:latin typeface="Arial" panose="020B0604020202020204" pitchFamily="34" charset="0"/>
                          <a:ea typeface="Gill Sans MT" panose="020B0502020104020203" pitchFamily="34" charset="0"/>
                          <a:cs typeface="Arial" panose="020B0604020202020204" pitchFamily="34" charset="0"/>
                        </a:rPr>
                        <a:t>&lt;Базовый&gt;</a:t>
                      </a:r>
                    </a:p>
                  </a:txBody>
                  <a:tcPr marL="8684" marR="8684" marT="8684"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10002"/>
                  </a:ext>
                </a:extLst>
              </a:tr>
              <a:tr h="867030">
                <a:tc>
                  <a:txBody>
                    <a:bodyPr/>
                    <a:lstStyle/>
                    <a:p>
                      <a:pPr marL="0" marR="0" algn="l" rtl="0">
                        <a:lnSpc>
                          <a:spcPct val="100000"/>
                        </a:lnSpc>
                        <a:spcBef>
                          <a:spcPts val="0"/>
                        </a:spcBef>
                        <a:spcAft>
                          <a:spcPts val="0"/>
                        </a:spcAft>
                      </a:pPr>
                      <a:r>
                        <a:rPr lang="ru-Ru" sz="1400" b="0" i="0" u="none" strike="noStrike" kern="1200" baseline="0">
                          <a:solidFill>
                            <a:schemeClr val="bg1"/>
                          </a:solidFill>
                          <a:effectLst/>
                          <a:latin typeface="Arial" panose="020B0604020202020204" pitchFamily="34" charset="0"/>
                          <a:ea typeface="+mn-ea"/>
                          <a:cs typeface="Arial" panose="020B0604020202020204" pitchFamily="34" charset="0"/>
                        </a:rPr>
                        <a:t>HR-305_4</a:t>
                      </a:r>
                    </a:p>
                  </a:txBody>
                  <a:tcPr marL="68580" marR="6858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0C0"/>
                    </a:solidFill>
                  </a:tcPr>
                </a:tc>
                <a:tc>
                  <a:txBody>
                    <a:bodyPr/>
                    <a:lstStyle/>
                    <a:p>
                      <a:pPr marL="0" marR="0" indent="0" algn="l" defTabSz="914400" rtl="0" eaLnBrk="1" fontAlgn="t" latinLnBrk="0" hangingPunct="1">
                        <a:lnSpc>
                          <a:spcPct val="100000"/>
                        </a:lnSpc>
                        <a:spcBef>
                          <a:spcPts val="0"/>
                        </a:spcBef>
                        <a:spcAft>
                          <a:spcPts val="0"/>
                        </a:spcAft>
                        <a:buClr>
                          <a:srgbClr val="000000"/>
                        </a:buClr>
                        <a:buSzTx/>
                        <a:buFont typeface="Arial"/>
                        <a:buNone/>
                        <a:tabLst/>
                        <a:defRPr/>
                      </a:pPr>
                      <a:r>
                        <a:rPr lang="ru-Ru" sz="1400" b="1" i="0" u="none" strike="noStrike" baseline="0">
                          <a:solidFill>
                            <a:srgbClr val="000000"/>
                          </a:solidFill>
                          <a:effectLst/>
                          <a:latin typeface="Arial" panose="020B0604020202020204" pitchFamily="34" charset="0"/>
                          <a:ea typeface="Gill Sans MT" panose="020B0502020104020203" pitchFamily="34" charset="0"/>
                          <a:cs typeface="Arial" panose="020B0604020202020204" pitchFamily="34" charset="0"/>
                        </a:rPr>
                        <a:t>[ВОЗМОЖНЫ НЕСКОЛЬКО ВАРИАНТОВ ОТВЕТА]</a:t>
                      </a:r>
                    </a:p>
                  </a:txBody>
                  <a:tcPr marL="8684" marR="8684" marT="8684"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rtl="0" fontAlgn="t">
                        <a:lnSpc>
                          <a:spcPct val="100000"/>
                        </a:lnSpc>
                      </a:pPr>
                      <a:r>
                        <a:rPr lang="ru-Ru" sz="1400" b="0" i="0" u="none" strike="noStrike" baseline="0">
                          <a:solidFill>
                            <a:srgbClr val="000000"/>
                          </a:solidFill>
                          <a:effectLst/>
                          <a:latin typeface="Arial" panose="020B0604020202020204" pitchFamily="34" charset="0"/>
                          <a:ea typeface="Gill Sans MT" panose="020B0502020104020203" pitchFamily="34" charset="0"/>
                          <a:cs typeface="Arial" panose="020B0604020202020204" pitchFamily="34" charset="0"/>
                        </a:rPr>
                        <a:t>Организация сбора и удаления отходов</a:t>
                      </a:r>
                    </a:p>
                  </a:txBody>
                  <a:tcPr marL="8684" marR="8684" marT="8684"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rtl="0" fontAlgn="t">
                        <a:lnSpc>
                          <a:spcPct val="100000"/>
                        </a:lnSpc>
                      </a:pPr>
                      <a:r>
                        <a:rPr lang="ru-Ru" sz="1400" b="0" i="0" u="none" strike="noStrike" baseline="0">
                          <a:solidFill>
                            <a:schemeClr val="tx1"/>
                          </a:solidFill>
                          <a:effectLst/>
                          <a:latin typeface="Arial" panose="020B0604020202020204" pitchFamily="34" charset="0"/>
                          <a:ea typeface="Gill Sans MT" panose="020B0502020104020203" pitchFamily="34" charset="0"/>
                          <a:cs typeface="Arial" panose="020B0604020202020204" pitchFamily="34" charset="0"/>
                        </a:rPr>
                        <a:t>&lt;Базовый&gt;</a:t>
                      </a:r>
                    </a:p>
                  </a:txBody>
                  <a:tcPr marL="8684" marR="8684" marT="8684"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10003"/>
                  </a:ext>
                </a:extLst>
              </a:tr>
              <a:tr h="481908">
                <a:tc>
                  <a:txBody>
                    <a:bodyPr/>
                    <a:lstStyle/>
                    <a:p>
                      <a:pPr marL="0" marR="0" algn="l" rtl="0">
                        <a:lnSpc>
                          <a:spcPct val="100000"/>
                        </a:lnSpc>
                        <a:spcBef>
                          <a:spcPts val="0"/>
                        </a:spcBef>
                        <a:spcAft>
                          <a:spcPts val="0"/>
                        </a:spcAft>
                      </a:pPr>
                      <a:r>
                        <a:rPr lang="ru-Ru" sz="1400" b="0" i="0" u="none" strike="noStrike" kern="1200" baseline="0">
                          <a:solidFill>
                            <a:schemeClr val="bg1"/>
                          </a:solidFill>
                          <a:effectLst/>
                          <a:latin typeface="Arial" panose="020B0604020202020204" pitchFamily="34" charset="0"/>
                          <a:ea typeface="+mn-ea"/>
                          <a:cs typeface="Arial" panose="020B0604020202020204" pitchFamily="34" charset="0"/>
                        </a:rPr>
                        <a:t>HR-305_5</a:t>
                      </a:r>
                    </a:p>
                  </a:txBody>
                  <a:tcPr marL="68580" marR="6858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0C0"/>
                    </a:solidFill>
                  </a:tcPr>
                </a:tc>
                <a:tc>
                  <a:txBody>
                    <a:bodyPr/>
                    <a:lstStyle/>
                    <a:p>
                      <a:pPr algn="l" rtl="0" fontAlgn="t">
                        <a:lnSpc>
                          <a:spcPct val="100000"/>
                        </a:lnSpc>
                      </a:pPr>
                      <a:r>
                        <a:rPr lang="ru-Ru" sz="1400" b="0" i="0" u="none" strike="noStrike" baseline="0">
                          <a:solidFill>
                            <a:srgbClr val="000000"/>
                          </a:solidFill>
                          <a:effectLst/>
                          <a:latin typeface="Arial" panose="020B0604020202020204" pitchFamily="34" charset="0"/>
                          <a:ea typeface="Gill Sans MT" panose="020B0502020104020203" pitchFamily="34" charset="0"/>
                          <a:cs typeface="Arial" panose="020B0604020202020204" pitchFamily="34" charset="0"/>
                        </a:rPr>
                        <a:t> </a:t>
                      </a:r>
                    </a:p>
                  </a:txBody>
                  <a:tcPr marL="8684" marR="8684" marT="8684"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rtl="0" fontAlgn="t">
                        <a:lnSpc>
                          <a:spcPct val="100000"/>
                        </a:lnSpc>
                      </a:pPr>
                      <a:r>
                        <a:rPr lang="ru-Ru" sz="1400" b="0" i="0" u="none" strike="noStrike" baseline="0">
                          <a:solidFill>
                            <a:srgbClr val="000000"/>
                          </a:solidFill>
                          <a:effectLst/>
                          <a:latin typeface="Arial" panose="020B0604020202020204" pitchFamily="34" charset="0"/>
                          <a:ea typeface="Gill Sans MT" panose="020B0502020104020203" pitchFamily="34" charset="0"/>
                          <a:cs typeface="Arial" panose="020B0604020202020204" pitchFamily="34" charset="0"/>
                        </a:rPr>
                        <a:t>Обеспечение качества лекарственных средств</a:t>
                      </a:r>
                    </a:p>
                  </a:txBody>
                  <a:tcPr marL="8684" marR="8684" marT="8684"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rtl="0" fontAlgn="t">
                        <a:lnSpc>
                          <a:spcPct val="100000"/>
                        </a:lnSpc>
                      </a:pPr>
                      <a:r>
                        <a:rPr lang="ru-Ru" sz="1400" b="0" i="0" u="none" strike="noStrike" baseline="0">
                          <a:solidFill>
                            <a:schemeClr val="tx1"/>
                          </a:solidFill>
                          <a:effectLst/>
                          <a:latin typeface="Arial" panose="020B0604020202020204" pitchFamily="34" charset="0"/>
                          <a:ea typeface="Gill Sans MT" panose="020B0502020104020203" pitchFamily="34" charset="0"/>
                          <a:cs typeface="Arial" panose="020B0604020202020204" pitchFamily="34" charset="0"/>
                        </a:rPr>
                        <a:t>&lt;Базовый&gt;</a:t>
                      </a:r>
                    </a:p>
                  </a:txBody>
                  <a:tcPr marL="8684" marR="8684" marT="8684"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10004"/>
                  </a:ext>
                </a:extLst>
              </a:tr>
              <a:tr h="438214">
                <a:tc>
                  <a:txBody>
                    <a:bodyPr/>
                    <a:lstStyle/>
                    <a:p>
                      <a:pPr marL="0" marR="0" algn="l" rtl="0">
                        <a:lnSpc>
                          <a:spcPct val="100000"/>
                        </a:lnSpc>
                        <a:spcBef>
                          <a:spcPts val="0"/>
                        </a:spcBef>
                        <a:spcAft>
                          <a:spcPts val="0"/>
                        </a:spcAft>
                      </a:pPr>
                      <a:r>
                        <a:rPr lang="ru-Ru" sz="1400" b="0" i="0" u="none" strike="noStrike" kern="1200" baseline="0">
                          <a:solidFill>
                            <a:schemeClr val="bg1"/>
                          </a:solidFill>
                          <a:effectLst/>
                          <a:latin typeface="Arial" panose="020B0604020202020204" pitchFamily="34" charset="0"/>
                          <a:ea typeface="+mn-ea"/>
                          <a:cs typeface="Arial" panose="020B0604020202020204" pitchFamily="34" charset="0"/>
                        </a:rPr>
                        <a:t>HR-305_6</a:t>
                      </a:r>
                    </a:p>
                  </a:txBody>
                  <a:tcPr marL="68580" marR="6858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0C0"/>
                    </a:solidFill>
                  </a:tcPr>
                </a:tc>
                <a:tc>
                  <a:txBody>
                    <a:bodyPr/>
                    <a:lstStyle/>
                    <a:p>
                      <a:pPr algn="l" rtl="0" fontAlgn="t">
                        <a:lnSpc>
                          <a:spcPct val="100000"/>
                        </a:lnSpc>
                      </a:pPr>
                      <a:r>
                        <a:rPr lang="ru-Ru" sz="1400" b="0" i="0" u="none" strike="noStrike" baseline="0">
                          <a:solidFill>
                            <a:srgbClr val="000000"/>
                          </a:solidFill>
                          <a:effectLst/>
                          <a:latin typeface="Arial" panose="020B0604020202020204" pitchFamily="34" charset="0"/>
                          <a:ea typeface="Gill Sans MT" panose="020B0502020104020203" pitchFamily="34" charset="0"/>
                          <a:cs typeface="Arial" panose="020B0604020202020204" pitchFamily="34" charset="0"/>
                        </a:rPr>
                        <a:t> </a:t>
                      </a:r>
                    </a:p>
                  </a:txBody>
                  <a:tcPr marL="8684" marR="8684" marT="8684"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rtl="0" fontAlgn="t">
                        <a:lnSpc>
                          <a:spcPct val="100000"/>
                        </a:lnSpc>
                      </a:pPr>
                      <a:r>
                        <a:rPr lang="ru-Ru" sz="1400" b="0" i="0" u="none" strike="noStrike" baseline="0">
                          <a:solidFill>
                            <a:srgbClr val="000000"/>
                          </a:solidFill>
                          <a:effectLst/>
                          <a:latin typeface="Arial" panose="020B0604020202020204" pitchFamily="34" charset="0"/>
                          <a:ea typeface="Gill Sans MT" panose="020B0502020104020203" pitchFamily="34" charset="0"/>
                          <a:cs typeface="Arial" panose="020B0604020202020204" pitchFamily="34" charset="0"/>
                        </a:rPr>
                        <a:t>Протоколы лечения</a:t>
                      </a:r>
                    </a:p>
                  </a:txBody>
                  <a:tcPr marL="8684" marR="8684" marT="8684"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rtl="0" fontAlgn="t">
                        <a:lnSpc>
                          <a:spcPct val="100000"/>
                        </a:lnSpc>
                      </a:pPr>
                      <a:r>
                        <a:rPr lang="ru-Ru" sz="1400" b="0" i="0" u="none" strike="noStrike" baseline="0">
                          <a:solidFill>
                            <a:schemeClr val="tx1"/>
                          </a:solidFill>
                          <a:effectLst/>
                          <a:latin typeface="Arial" panose="020B0604020202020204" pitchFamily="34" charset="0"/>
                          <a:ea typeface="Gill Sans MT" panose="020B0502020104020203" pitchFamily="34" charset="0"/>
                          <a:cs typeface="Arial" panose="020B0604020202020204" pitchFamily="34" charset="0"/>
                        </a:rPr>
                        <a:t>&lt;Базовый&gt;</a:t>
                      </a:r>
                    </a:p>
                  </a:txBody>
                  <a:tcPr marL="8684" marR="8684" marT="8684"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10005"/>
                  </a:ext>
                </a:extLst>
              </a:tr>
              <a:tr h="438214">
                <a:tc>
                  <a:txBody>
                    <a:bodyPr/>
                    <a:lstStyle/>
                    <a:p>
                      <a:pPr marL="0" marR="0" algn="l" rtl="0">
                        <a:lnSpc>
                          <a:spcPct val="100000"/>
                        </a:lnSpc>
                        <a:spcBef>
                          <a:spcPts val="0"/>
                        </a:spcBef>
                        <a:spcAft>
                          <a:spcPts val="0"/>
                        </a:spcAft>
                      </a:pPr>
                      <a:r>
                        <a:rPr lang="ru-Ru" sz="1400" b="0" i="0" u="none" strike="noStrike" kern="1200" baseline="0">
                          <a:solidFill>
                            <a:schemeClr val="bg1"/>
                          </a:solidFill>
                          <a:effectLst/>
                          <a:latin typeface="Arial" panose="020B0604020202020204" pitchFamily="34" charset="0"/>
                          <a:ea typeface="+mn-ea"/>
                          <a:cs typeface="Arial" panose="020B0604020202020204" pitchFamily="34" charset="0"/>
                        </a:rPr>
                        <a:t>HR-305_7</a:t>
                      </a:r>
                    </a:p>
                  </a:txBody>
                  <a:tcPr marL="68580" marR="6858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0C0"/>
                    </a:solidFill>
                  </a:tcPr>
                </a:tc>
                <a:tc>
                  <a:txBody>
                    <a:bodyPr/>
                    <a:lstStyle/>
                    <a:p>
                      <a:pPr algn="l" rtl="0" fontAlgn="t">
                        <a:lnSpc>
                          <a:spcPct val="100000"/>
                        </a:lnSpc>
                      </a:pPr>
                      <a:r>
                        <a:rPr lang="ru-Ru" sz="1400" b="0" i="0" u="none" strike="noStrike" baseline="0">
                          <a:solidFill>
                            <a:srgbClr val="000000"/>
                          </a:solidFill>
                          <a:effectLst/>
                          <a:latin typeface="Arial" panose="020B0604020202020204" pitchFamily="34" charset="0"/>
                          <a:ea typeface="Gill Sans MT" panose="020B0502020104020203" pitchFamily="34" charset="0"/>
                          <a:cs typeface="Arial" panose="020B0604020202020204" pitchFamily="34" charset="0"/>
                        </a:rPr>
                        <a:t> </a:t>
                      </a:r>
                    </a:p>
                  </a:txBody>
                  <a:tcPr marL="8684" marR="8684" marT="8684"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rtl="0" fontAlgn="t">
                        <a:lnSpc>
                          <a:spcPct val="100000"/>
                        </a:lnSpc>
                      </a:pPr>
                      <a:r>
                        <a:rPr lang="ru-Ru" sz="1400" b="0" i="0" u="none" strike="noStrike" baseline="0">
                          <a:solidFill>
                            <a:srgbClr val="000000"/>
                          </a:solidFill>
                          <a:effectLst/>
                          <a:latin typeface="Arial" panose="020B0604020202020204" pitchFamily="34" charset="0"/>
                          <a:ea typeface="Gill Sans MT" panose="020B0502020104020203" pitchFamily="34" charset="0"/>
                          <a:cs typeface="Arial" panose="020B0604020202020204" pitchFamily="34" charset="0"/>
                        </a:rPr>
                        <a:t>Изменения в национальной политике</a:t>
                      </a:r>
                    </a:p>
                  </a:txBody>
                  <a:tcPr marL="8684" marR="8684" marT="8684"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rtl="0" fontAlgn="t">
                        <a:lnSpc>
                          <a:spcPct val="100000"/>
                        </a:lnSpc>
                      </a:pPr>
                      <a:r>
                        <a:rPr lang="ru-Ru" sz="1400" b="0" i="0" u="none" strike="noStrike" baseline="0">
                          <a:solidFill>
                            <a:schemeClr val="tx1"/>
                          </a:solidFill>
                          <a:effectLst/>
                          <a:latin typeface="Arial" panose="020B0604020202020204" pitchFamily="34" charset="0"/>
                          <a:ea typeface="Gill Sans MT" panose="020B0502020104020203" pitchFamily="34" charset="0"/>
                          <a:cs typeface="Arial" panose="020B0604020202020204" pitchFamily="34" charset="0"/>
                        </a:rPr>
                        <a:t>&lt;Базовый&gt;</a:t>
                      </a:r>
                    </a:p>
                  </a:txBody>
                  <a:tcPr marL="8684" marR="8684" marT="8684"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10006"/>
                  </a:ext>
                </a:extLst>
              </a:tr>
            </a:tbl>
          </a:graphicData>
        </a:graphic>
      </p:graphicFrame>
    </p:spTree>
    <p:extLst>
      <p:ext uri="{BB962C8B-B14F-4D97-AF65-F5344CB8AC3E}">
        <p14:creationId xmlns:p14="http://schemas.microsoft.com/office/powerpoint/2010/main" val="4254325912"/>
      </p:ext>
    </p:extLst>
  </p:cSld>
  <p:clrMapOvr>
    <a:masterClrMapping/>
  </p:clrMapOvr>
</p:sld>
</file>

<file path=ppt/theme/theme1.xml><?xml version="1.0" encoding="utf-8"?>
<a:theme xmlns:a="http://schemas.openxmlformats.org/drawingml/2006/main" name="1_16.9-Template_12.7.2016">
  <a:themeElements>
    <a:clrScheme name="Custom 2">
      <a:dk1>
        <a:sysClr val="windowText" lastClr="000000"/>
      </a:dk1>
      <a:lt1>
        <a:srgbClr val="FFFFFF"/>
      </a:lt1>
      <a:dk2>
        <a:srgbClr val="002F6C"/>
      </a:dk2>
      <a:lt2>
        <a:srgbClr val="BA0C2F"/>
      </a:lt2>
      <a:accent1>
        <a:srgbClr val="002F6C"/>
      </a:accent1>
      <a:accent2>
        <a:srgbClr val="BA0C2F"/>
      </a:accent2>
      <a:accent3>
        <a:srgbClr val="6C6463"/>
      </a:accent3>
      <a:accent4>
        <a:srgbClr val="000000"/>
      </a:accent4>
      <a:accent5>
        <a:srgbClr val="CFCDC9"/>
      </a:accent5>
      <a:accent6>
        <a:srgbClr val="0067B9"/>
      </a:accent6>
      <a:hlink>
        <a:srgbClr val="6C6463"/>
      </a:hlink>
      <a:folHlink>
        <a:srgbClr val="CFCDC9"/>
      </a:folHlink>
    </a:clrScheme>
    <a:fontScheme name="Solstice">
      <a:majorFont>
        <a:latin typeface="Gill Sans MT"/>
        <a:ea typeface=""/>
        <a:cs typeface=""/>
        <a:font script="Grek" typeface="Corbel"/>
        <a:font script="Cyrl" typeface="Corbel"/>
        <a:font script="Jpan" typeface="ＭＳ ゴシック"/>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ＭＳ ゴシック"/>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USAID Primary/secondary">
    <a:dk1>
      <a:sysClr val="windowText" lastClr="000000"/>
    </a:dk1>
    <a:lt1>
      <a:srgbClr val="FFFFFF"/>
    </a:lt1>
    <a:dk2>
      <a:srgbClr val="002F6C"/>
    </a:dk2>
    <a:lt2>
      <a:srgbClr val="BA0C2F"/>
    </a:lt2>
    <a:accent1>
      <a:srgbClr val="002F6C"/>
    </a:accent1>
    <a:accent2>
      <a:srgbClr val="BA0C2F"/>
    </a:accent2>
    <a:accent3>
      <a:srgbClr val="0067B9"/>
    </a:accent3>
    <a:accent4>
      <a:srgbClr val="A7C6ED"/>
    </a:accent4>
    <a:accent5>
      <a:srgbClr val="651D32"/>
    </a:accent5>
    <a:accent6>
      <a:srgbClr val="6C6463"/>
    </a:accent6>
    <a:hlink>
      <a:srgbClr val="6C6463"/>
    </a:hlink>
    <a:folHlink>
      <a:srgbClr val="6C6463"/>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2.xml><?xml version="1.0" encoding="utf-8"?>
<a:themeOverride xmlns:a="http://schemas.openxmlformats.org/drawingml/2006/main">
  <a:clrScheme name="USAID Primary/secondary">
    <a:dk1>
      <a:sysClr val="windowText" lastClr="000000"/>
    </a:dk1>
    <a:lt1>
      <a:srgbClr val="FFFFFF"/>
    </a:lt1>
    <a:dk2>
      <a:srgbClr val="002F6C"/>
    </a:dk2>
    <a:lt2>
      <a:srgbClr val="BA0C2F"/>
    </a:lt2>
    <a:accent1>
      <a:srgbClr val="002F6C"/>
    </a:accent1>
    <a:accent2>
      <a:srgbClr val="BA0C2F"/>
    </a:accent2>
    <a:accent3>
      <a:srgbClr val="0067B9"/>
    </a:accent3>
    <a:accent4>
      <a:srgbClr val="A7C6ED"/>
    </a:accent4>
    <a:accent5>
      <a:srgbClr val="651D32"/>
    </a:accent5>
    <a:accent6>
      <a:srgbClr val="6C6463"/>
    </a:accent6>
    <a:hlink>
      <a:srgbClr val="6C6463"/>
    </a:hlink>
    <a:folHlink>
      <a:srgbClr val="6C6463"/>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p:properties xmlns:p="http://schemas.microsoft.com/office/2006/metadata/properties" xmlns:xsi="http://www.w3.org/2001/XMLSchema-instance" xmlns:pc="http://schemas.microsoft.com/office/infopath/2007/PartnerControls">
  <documentManagement>
    <hbf0c10381aa4bd59932b5b7da857fed xmlns="8d7096d6-fc66-4344-9e3f-2445529a09f6">
      <Terms xmlns="http://schemas.microsoft.com/office/infopath/2007/PartnerControls"/>
    </hbf0c10381aa4bd59932b5b7da857fed>
    <TaxCatchAll xmlns="8d7096d6-fc66-4344-9e3f-2445529a09f6"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mso-contentType ?>
<SharedContentType xmlns="Microsoft.SharePoint.Taxonomy.ContentTypeSync" SourceId="822e118f-d533-465d-b5ca-7beed2256e09" ContentTypeId="0x0101008DA58B5CA681664FAB24816C56F4108502" PreviousValue="false"/>
</file>

<file path=customXml/item4.xml><?xml version="1.0" encoding="utf-8"?>
<ct:contentTypeSchema xmlns:ct="http://schemas.microsoft.com/office/2006/metadata/contentType" xmlns:ma="http://schemas.microsoft.com/office/2006/metadata/properties/metaAttributes" ct:_="" ma:_="" ma:contentTypeName="Project Technical Implementation" ma:contentTypeID="0x0101008DA58B5CA681664FAB24816C56F41085020073CD9A2FDE83D74A8AE87C5E6F6E6916" ma:contentTypeVersion="6" ma:contentTypeDescription="" ma:contentTypeScope="" ma:versionID="4e2c505bc6dd469b5fc4479c67e36d21">
  <xsd:schema xmlns:xsd="http://www.w3.org/2001/XMLSchema" xmlns:xs="http://www.w3.org/2001/XMLSchema" xmlns:p="http://schemas.microsoft.com/office/2006/metadata/properties" xmlns:ns2="8d7096d6-fc66-4344-9e3f-2445529a09f6" targetNamespace="http://schemas.microsoft.com/office/2006/metadata/properties" ma:root="true" ma:fieldsID="b2431dd1ba532b3876c3e935d2771db0" ns2:_="">
    <xsd:import namespace="8d7096d6-fc66-4344-9e3f-2445529a09f6"/>
    <xsd:element name="properties">
      <xsd:complexType>
        <xsd:sequence>
          <xsd:element name="documentManagement">
            <xsd:complexType>
              <xsd:all>
                <xsd:element ref="ns2:hbf0c10381aa4bd59932b5b7da857fed" minOccurs="0"/>
                <xsd:element ref="ns2:TaxCatchAll" minOccurs="0"/>
                <xsd:element ref="ns2:TaxCatchAllLabe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d7096d6-fc66-4344-9e3f-2445529a09f6" elementFormDefault="qualified">
    <xsd:import namespace="http://schemas.microsoft.com/office/2006/documentManagement/types"/>
    <xsd:import namespace="http://schemas.microsoft.com/office/infopath/2007/PartnerControls"/>
    <xsd:element name="hbf0c10381aa4bd59932b5b7da857fed" ma:index="8" nillable="true" ma:taxonomy="true" ma:internalName="hbf0c10381aa4bd59932b5b7da857fed" ma:taxonomyFieldName="Project_x0020_Document_x0020_Type" ma:displayName="Project Document Type" ma:default="" ma:fieldId="{1bf0c103-81aa-4bd5-9932-b5b7da857fed}" ma:sspId="822e118f-d533-465d-b5ca-7beed2256e09" ma:termSetId="d8a5acf7-091c-4877-b363-b3708ae07044" ma:anchorId="00000000-0000-0000-0000-000000000000" ma:open="false" ma:isKeyword="false">
      <xsd:complexType>
        <xsd:sequence>
          <xsd:element ref="pc:Terms" minOccurs="0" maxOccurs="1"/>
        </xsd:sequence>
      </xsd:complexType>
    </xsd:element>
    <xsd:element name="TaxCatchAll" ma:index="9" nillable="true" ma:displayName="Taxonomy Catch All Column" ma:hidden="true" ma:list="{55cf9c8a-78a3-4561-85a9-0a0514ac3c6b}" ma:internalName="TaxCatchAll" ma:showField="CatchAllData" ma:web="854bdaf2-bd23-4f9a-b8cb-7de5fd396210">
      <xsd:complexType>
        <xsd:complexContent>
          <xsd:extension base="dms:MultiChoiceLookup">
            <xsd:sequence>
              <xsd:element name="Value" type="dms:Lookup" maxOccurs="unbounded" minOccurs="0" nillable="true"/>
            </xsd:sequence>
          </xsd:extension>
        </xsd:complexContent>
      </xsd:complexType>
    </xsd:element>
    <xsd:element name="TaxCatchAllLabel" ma:index="10" nillable="true" ma:displayName="Taxonomy Catch All Column1" ma:hidden="true" ma:list="{55cf9c8a-78a3-4561-85a9-0a0514ac3c6b}" ma:internalName="TaxCatchAllLabel" ma:readOnly="true" ma:showField="CatchAllDataLabel" ma:web="854bdaf2-bd23-4f9a-b8cb-7de5fd396210">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70577D64-6BC2-4D28-B5D6-D2A3EAA2DBDD}">
  <ds:schemaRefs>
    <ds:schemaRef ds:uri="http://purl.org/dc/dcmitype/"/>
    <ds:schemaRef ds:uri="http://schemas.microsoft.com/office/infopath/2007/PartnerControls"/>
    <ds:schemaRef ds:uri="http://purl.org/dc/elements/1.1/"/>
    <ds:schemaRef ds:uri="http://www.w3.org/XML/1998/namespace"/>
    <ds:schemaRef ds:uri="http://schemas.openxmlformats.org/package/2006/metadata/core-properties"/>
    <ds:schemaRef ds:uri="http://schemas.microsoft.com/office/2006/documentManagement/types"/>
    <ds:schemaRef ds:uri="8d7096d6-fc66-4344-9e3f-2445529a09f6"/>
    <ds:schemaRef ds:uri="http://schemas.microsoft.com/office/2006/metadata/properties"/>
    <ds:schemaRef ds:uri="http://purl.org/dc/terms/"/>
  </ds:schemaRefs>
</ds:datastoreItem>
</file>

<file path=customXml/itemProps2.xml><?xml version="1.0" encoding="utf-8"?>
<ds:datastoreItem xmlns:ds="http://schemas.openxmlformats.org/officeDocument/2006/customXml" ds:itemID="{54D1E17B-4784-4817-91AD-E98B1C690B34}">
  <ds:schemaRefs>
    <ds:schemaRef ds:uri="http://schemas.microsoft.com/sharepoint/v3/contenttype/forms"/>
  </ds:schemaRefs>
</ds:datastoreItem>
</file>

<file path=customXml/itemProps3.xml><?xml version="1.0" encoding="utf-8"?>
<ds:datastoreItem xmlns:ds="http://schemas.openxmlformats.org/officeDocument/2006/customXml" ds:itemID="{32F3846C-94AA-4FBA-AB9B-33BC284C975E}">
  <ds:schemaRefs>
    <ds:schemaRef ds:uri="Microsoft.SharePoint.Taxonomy.ContentTypeSync"/>
  </ds:schemaRefs>
</ds:datastoreItem>
</file>

<file path=customXml/itemProps4.xml><?xml version="1.0" encoding="utf-8"?>
<ds:datastoreItem xmlns:ds="http://schemas.openxmlformats.org/officeDocument/2006/customXml" ds:itemID="{05CE6BED-B70F-4EE8-85E9-6BFB2F23B4B4}"/>
</file>

<file path=docProps/app.xml><?xml version="1.0" encoding="utf-8"?>
<Properties xmlns="http://schemas.openxmlformats.org/officeDocument/2006/extended-properties" xmlns:vt="http://schemas.openxmlformats.org/officeDocument/2006/docPropsVTypes">
  <TotalTime>204</TotalTime>
  <Words>5317</Words>
  <Application>Microsoft Office PowerPoint</Application>
  <PresentationFormat>Widescreen</PresentationFormat>
  <Paragraphs>601</Paragraphs>
  <Slides>32</Slides>
  <Notes>32</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32</vt:i4>
      </vt:variant>
    </vt:vector>
  </HeadingPairs>
  <TitlesOfParts>
    <vt:vector size="38" baseType="lpstr">
      <vt:lpstr>Arial</vt:lpstr>
      <vt:lpstr>Calibri</vt:lpstr>
      <vt:lpstr>Gill Sans MT</vt:lpstr>
      <vt:lpstr>Times</vt:lpstr>
      <vt:lpstr>Wingdings</vt:lpstr>
      <vt:lpstr>1_16.9-Template_12.7.2016</vt:lpstr>
      <vt:lpstr>PowerPoint Presentation</vt:lpstr>
      <vt:lpstr>Задачи</vt:lpstr>
      <vt:lpstr>ВСЕ ответы на вопросы преобразуются в бинарные ответы «да»/«нет»</vt:lpstr>
      <vt:lpstr>Подсчет баллов по отдельным вопросам</vt:lpstr>
      <vt:lpstr>Некоторые вопросы уже являются «бинарными»</vt:lpstr>
      <vt:lpstr>PowerPoint Presentation</vt:lpstr>
      <vt:lpstr>Вложенные вопросы — каждому присваивается по 4 балла</vt:lpstr>
      <vt:lpstr>Каждый ответ рассматривается как отдельный, но частичный бинарный элемент</vt:lpstr>
      <vt:lpstr>Требуется минимальное количество отобранных ответов</vt:lpstr>
      <vt:lpstr>Любой ответ засчитывается</vt:lpstr>
      <vt:lpstr>«Описательные» вопросы не являются «оценочными»</vt:lpstr>
      <vt:lpstr>Заключительные замечания по балльной оценке отдельных вопросов:</vt:lpstr>
      <vt:lpstr>Модули оценок:  Взвешивание уровня зрелости</vt:lpstr>
      <vt:lpstr>Модули оценок:  Сложите их</vt:lpstr>
      <vt:lpstr>Модули оценок:  Вариативные модули x тип учреждения</vt:lpstr>
      <vt:lpstr>Несколько замечаний об интерпретации оценок</vt:lpstr>
      <vt:lpstr>Что представляют собой баллы</vt:lpstr>
      <vt:lpstr>Баллы НЕ являются одинаковыми для всех уровней учреждений</vt:lpstr>
      <vt:lpstr>Иллюстрация</vt:lpstr>
      <vt:lpstr>Баллы НЕ являются одинаковыми для разных технических областей/модулей</vt:lpstr>
      <vt:lpstr>Иллюстрация</vt:lpstr>
      <vt:lpstr>Некоторые заключительные замечания и выводы</vt:lpstr>
      <vt:lpstr>Выходные данные CMM</vt:lpstr>
      <vt:lpstr>Автоматизированный:  Гистограммы  (по модулям и по типам учреждений)</vt:lpstr>
      <vt:lpstr>Автоматизированный:  Тепловая карта</vt:lpstr>
      <vt:lpstr>Автоматизированный:  Пузырьковая диаграмма</vt:lpstr>
      <vt:lpstr>Для чего нужны диаграммы, тепловые и пузырьковые карты?</vt:lpstr>
      <vt:lpstr>Описательные таблицы:  Процент наличия «основных» позиций</vt:lpstr>
      <vt:lpstr>Описательные таблицы:  Безграничные возможности</vt:lpstr>
      <vt:lpstr>Данные CMM помогают составить убедительную, основанную на фактах информацию</vt:lpstr>
      <vt:lpstr>Приложение</vt:lpstr>
      <vt:lpstr>Другой способ автоматизации:  Радиальные графы</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Brian Agbiriogu</dc:creator>
  <cp:lastModifiedBy>Pakhapat Boonchusanong</cp:lastModifiedBy>
  <cp:revision>15</cp:revision>
  <cp:lastPrinted>2022-08-15T11:05:32Z</cp:lastPrinted>
  <dcterms:created xsi:type="dcterms:W3CDTF">2018-05-01T03:53:35Z</dcterms:created>
  <dcterms:modified xsi:type="dcterms:W3CDTF">2022-08-15T11:05:33Z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0x0101008DA58B5CA681664FAB24816C56F410850200C1ADE8129BED5243B21152D92CDBFE90</vt:lpwstr>
  </property>
  <property fmtid="{D5CDD505-2E9C-101B-9397-08002B2CF9AE}" pid="3" name="Project Document Type">
    <vt:lpwstr/>
  </property>
</Properties>
</file>